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329" r:id="rId11"/>
    <p:sldId id="326" r:id="rId12"/>
    <p:sldId id="268" r:id="rId13"/>
    <p:sldId id="336" r:id="rId14"/>
    <p:sldId id="270" r:id="rId15"/>
    <p:sldId id="335" r:id="rId16"/>
    <p:sldId id="273" r:id="rId17"/>
    <p:sldId id="271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327" r:id="rId26"/>
    <p:sldId id="328" r:id="rId27"/>
    <p:sldId id="337" r:id="rId28"/>
    <p:sldId id="330" r:id="rId29"/>
    <p:sldId id="284" r:id="rId30"/>
    <p:sldId id="331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338" r:id="rId39"/>
    <p:sldId id="292" r:id="rId40"/>
    <p:sldId id="293" r:id="rId41"/>
    <p:sldId id="300" r:id="rId42"/>
    <p:sldId id="301" r:id="rId43"/>
    <p:sldId id="304" r:id="rId44"/>
    <p:sldId id="303" r:id="rId45"/>
    <p:sldId id="305" r:id="rId46"/>
    <p:sldId id="306" r:id="rId47"/>
    <p:sldId id="339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34" r:id="rId57"/>
    <p:sldId id="333" r:id="rId58"/>
    <p:sldId id="322" r:id="rId5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660"/>
  </p:normalViewPr>
  <p:slideViewPr>
    <p:cSldViewPr>
      <p:cViewPr varScale="1">
        <p:scale>
          <a:sx n="145" d="100"/>
          <a:sy n="145" d="100"/>
        </p:scale>
        <p:origin x="600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87407-5B18-4574-BE6D-438842345765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A13AD2-1CE5-4EBE-8412-9E013C2BD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7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695899"/>
            <a:ext cx="9144000" cy="447675"/>
          </a:xfrm>
          <a:custGeom>
            <a:avLst/>
            <a:gdLst/>
            <a:ahLst/>
            <a:cxnLst/>
            <a:rect l="l" t="t" r="r" b="b"/>
            <a:pathLst>
              <a:path w="9144000" h="447675">
                <a:moveTo>
                  <a:pt x="0" y="447599"/>
                </a:moveTo>
                <a:lnTo>
                  <a:pt x="9143999" y="447599"/>
                </a:lnTo>
                <a:lnTo>
                  <a:pt x="9143999" y="0"/>
                </a:lnTo>
                <a:lnTo>
                  <a:pt x="0" y="0"/>
                </a:lnTo>
                <a:lnTo>
                  <a:pt x="0" y="447599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695899"/>
            <a:ext cx="9144000" cy="447675"/>
          </a:xfrm>
          <a:custGeom>
            <a:avLst/>
            <a:gdLst/>
            <a:ahLst/>
            <a:cxnLst/>
            <a:rect l="l" t="t" r="r" b="b"/>
            <a:pathLst>
              <a:path w="9144000" h="447675">
                <a:moveTo>
                  <a:pt x="0" y="447599"/>
                </a:moveTo>
                <a:lnTo>
                  <a:pt x="9143999" y="447599"/>
                </a:lnTo>
                <a:lnTo>
                  <a:pt x="9143999" y="0"/>
                </a:lnTo>
                <a:lnTo>
                  <a:pt x="0" y="0"/>
                </a:lnTo>
                <a:lnTo>
                  <a:pt x="0" y="447599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455824" y="390609"/>
            <a:ext cx="3047375" cy="2829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695899"/>
            <a:ext cx="9144000" cy="447675"/>
          </a:xfrm>
          <a:custGeom>
            <a:avLst/>
            <a:gdLst/>
            <a:ahLst/>
            <a:cxnLst/>
            <a:rect l="l" t="t" r="r" b="b"/>
            <a:pathLst>
              <a:path w="9144000" h="447675">
                <a:moveTo>
                  <a:pt x="0" y="447599"/>
                </a:moveTo>
                <a:lnTo>
                  <a:pt x="9143999" y="447599"/>
                </a:lnTo>
                <a:lnTo>
                  <a:pt x="9143999" y="0"/>
                </a:lnTo>
                <a:lnTo>
                  <a:pt x="0" y="0"/>
                </a:lnTo>
                <a:lnTo>
                  <a:pt x="0" y="447599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8175" y="1264030"/>
            <a:ext cx="2910840" cy="299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5494" y="2393999"/>
            <a:ext cx="7773010" cy="198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77140" y="4784678"/>
            <a:ext cx="255270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48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jpg"/><Relationship Id="rId2" Type="http://schemas.openxmlformats.org/officeDocument/2006/relationships/image" Target="../media/image100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3.png"/><Relationship Id="rId4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2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7.jpg"/><Relationship Id="rId2" Type="http://schemas.openxmlformats.org/officeDocument/2006/relationships/image" Target="../media/image1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2.png"/><Relationship Id="rId7" Type="http://schemas.openxmlformats.org/officeDocument/2006/relationships/image" Target="../media/image13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3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jp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2.png"/><Relationship Id="rId7" Type="http://schemas.openxmlformats.org/officeDocument/2006/relationships/image" Target="../media/image1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hyperlink" Target="http://www.w3.org/TR/xhtml1/DTD/xhtml1-transitional.dtd" TargetMode="External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2.png"/><Relationship Id="rId7" Type="http://schemas.openxmlformats.org/officeDocument/2006/relationships/image" Target="../media/image1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2.png"/><Relationship Id="rId7" Type="http://schemas.openxmlformats.org/officeDocument/2006/relationships/image" Target="../media/image1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0.png"/><Relationship Id="rId9" Type="http://schemas.openxmlformats.org/officeDocument/2006/relationships/image" Target="../media/image1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9.png"/><Relationship Id="rId3" Type="http://schemas.openxmlformats.org/officeDocument/2006/relationships/image" Target="../media/image2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image" Target="../media/image100.png"/><Relationship Id="rId16" Type="http://schemas.openxmlformats.org/officeDocument/2006/relationships/image" Target="../media/image1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4" Type="http://schemas.openxmlformats.org/officeDocument/2006/relationships/image" Target="../media/image128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2.png"/><Relationship Id="rId7" Type="http://schemas.openxmlformats.org/officeDocument/2006/relationships/image" Target="../media/image1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.png"/><Relationship Id="rId7" Type="http://schemas.openxmlformats.org/officeDocument/2006/relationships/image" Target="../media/image1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2.png"/><Relationship Id="rId7" Type="http://schemas.openxmlformats.org/officeDocument/2006/relationships/image" Target="../media/image1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7.png"/><Relationship Id="rId18" Type="http://schemas.openxmlformats.org/officeDocument/2006/relationships/image" Target="../media/image212.png"/><Relationship Id="rId26" Type="http://schemas.openxmlformats.org/officeDocument/2006/relationships/image" Target="../media/image220.png"/><Relationship Id="rId3" Type="http://schemas.openxmlformats.org/officeDocument/2006/relationships/image" Target="../media/image2.png"/><Relationship Id="rId21" Type="http://schemas.openxmlformats.org/officeDocument/2006/relationships/image" Target="../media/image215.png"/><Relationship Id="rId34" Type="http://schemas.openxmlformats.org/officeDocument/2006/relationships/image" Target="../media/image228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17" Type="http://schemas.openxmlformats.org/officeDocument/2006/relationships/image" Target="../media/image211.png"/><Relationship Id="rId25" Type="http://schemas.openxmlformats.org/officeDocument/2006/relationships/image" Target="../media/image219.png"/><Relationship Id="rId33" Type="http://schemas.openxmlformats.org/officeDocument/2006/relationships/image" Target="../media/image227.png"/><Relationship Id="rId2" Type="http://schemas.openxmlformats.org/officeDocument/2006/relationships/image" Target="../media/image1.png"/><Relationship Id="rId16" Type="http://schemas.openxmlformats.org/officeDocument/2006/relationships/image" Target="../media/image210.png"/><Relationship Id="rId20" Type="http://schemas.openxmlformats.org/officeDocument/2006/relationships/image" Target="../media/image214.png"/><Relationship Id="rId29" Type="http://schemas.openxmlformats.org/officeDocument/2006/relationships/image" Target="../media/image2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24" Type="http://schemas.openxmlformats.org/officeDocument/2006/relationships/image" Target="../media/image218.png"/><Relationship Id="rId32" Type="http://schemas.openxmlformats.org/officeDocument/2006/relationships/image" Target="../media/image226.png"/><Relationship Id="rId5" Type="http://schemas.openxmlformats.org/officeDocument/2006/relationships/image" Target="../media/image199.png"/><Relationship Id="rId15" Type="http://schemas.openxmlformats.org/officeDocument/2006/relationships/image" Target="../media/image209.png"/><Relationship Id="rId23" Type="http://schemas.openxmlformats.org/officeDocument/2006/relationships/image" Target="../media/image217.png"/><Relationship Id="rId28" Type="http://schemas.openxmlformats.org/officeDocument/2006/relationships/image" Target="../media/image222.png"/><Relationship Id="rId10" Type="http://schemas.openxmlformats.org/officeDocument/2006/relationships/image" Target="../media/image204.png"/><Relationship Id="rId19" Type="http://schemas.openxmlformats.org/officeDocument/2006/relationships/image" Target="../media/image213.png"/><Relationship Id="rId31" Type="http://schemas.openxmlformats.org/officeDocument/2006/relationships/image" Target="../media/image225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Relationship Id="rId22" Type="http://schemas.openxmlformats.org/officeDocument/2006/relationships/image" Target="../media/image216.png"/><Relationship Id="rId27" Type="http://schemas.openxmlformats.org/officeDocument/2006/relationships/image" Target="../media/image221.png"/><Relationship Id="rId30" Type="http://schemas.openxmlformats.org/officeDocument/2006/relationships/image" Target="../media/image224.png"/><Relationship Id="rId35" Type="http://schemas.openxmlformats.org/officeDocument/2006/relationships/image" Target="../media/image229.png"/><Relationship Id="rId8" Type="http://schemas.openxmlformats.org/officeDocument/2006/relationships/image" Target="../media/image20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5.png"/><Relationship Id="rId3" Type="http://schemas.openxmlformats.org/officeDocument/2006/relationships/image" Target="../media/image2.png"/><Relationship Id="rId7" Type="http://schemas.openxmlformats.org/officeDocument/2006/relationships/image" Target="../media/image219.png"/><Relationship Id="rId12" Type="http://schemas.openxmlformats.org/officeDocument/2006/relationships/image" Target="../media/image234.png"/><Relationship Id="rId2" Type="http://schemas.openxmlformats.org/officeDocument/2006/relationships/image" Target="../media/image1.png"/><Relationship Id="rId16" Type="http://schemas.openxmlformats.org/officeDocument/2006/relationships/image" Target="../media/image2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11" Type="http://schemas.openxmlformats.org/officeDocument/2006/relationships/image" Target="../media/image233.png"/><Relationship Id="rId5" Type="http://schemas.openxmlformats.org/officeDocument/2006/relationships/image" Target="../media/image230.png"/><Relationship Id="rId15" Type="http://schemas.openxmlformats.org/officeDocument/2006/relationships/image" Target="../media/image237.png"/><Relationship Id="rId10" Type="http://schemas.openxmlformats.org/officeDocument/2006/relationships/image" Target="../media/image232.png"/><Relationship Id="rId4" Type="http://schemas.openxmlformats.org/officeDocument/2006/relationships/image" Target="../media/image198.png"/><Relationship Id="rId9" Type="http://schemas.openxmlformats.org/officeDocument/2006/relationships/image" Target="../media/image223.png"/><Relationship Id="rId14" Type="http://schemas.openxmlformats.org/officeDocument/2006/relationships/image" Target="../media/image2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.png"/><Relationship Id="rId7" Type="http://schemas.openxmlformats.org/officeDocument/2006/relationships/image" Target="../media/image2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198.png"/><Relationship Id="rId9" Type="http://schemas.openxmlformats.org/officeDocument/2006/relationships/image" Target="../media/image2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4.png"/><Relationship Id="rId4" Type="http://schemas.openxmlformats.org/officeDocument/2006/relationships/image" Target="../media/image19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.png"/><Relationship Id="rId7" Type="http://schemas.openxmlformats.org/officeDocument/2006/relationships/image" Target="../media/image2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193.png"/><Relationship Id="rId9" Type="http://schemas.openxmlformats.org/officeDocument/2006/relationships/image" Target="../media/image2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me@example.com" TargetMode="External"/><Relationship Id="rId5" Type="http://schemas.openxmlformats.org/officeDocument/2006/relationships/hyperlink" Target="http://www.google.com/" TargetMode="External"/><Relationship Id="rId4" Type="http://schemas.openxmlformats.org/officeDocument/2006/relationships/image" Target="../media/image2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mailto:me@example.com?subject=Hello%20from%20Scoala%20Informala%20!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me@example.com" TargetMode="External"/><Relationship Id="rId5" Type="http://schemas.openxmlformats.org/officeDocument/2006/relationships/hyperlink" Target="http://www.google.com/" TargetMode="External"/><Relationship Id="rId4" Type="http://schemas.openxmlformats.org/officeDocument/2006/relationships/image" Target="../media/image2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.png"/><Relationship Id="rId7" Type="http://schemas.openxmlformats.org/officeDocument/2006/relationships/image" Target="../media/image254.png"/><Relationship Id="rId12" Type="http://schemas.openxmlformats.org/officeDocument/2006/relationships/image" Target="../media/image2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0" Type="http://schemas.openxmlformats.org/officeDocument/2006/relationships/image" Target="../media/image257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.png"/><Relationship Id="rId7" Type="http://schemas.openxmlformats.org/officeDocument/2006/relationships/image" Target="../media/image267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.png"/><Relationship Id="rId7" Type="http://schemas.openxmlformats.org/officeDocument/2006/relationships/image" Target="../media/image272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4.png"/><Relationship Id="rId3" Type="http://schemas.openxmlformats.org/officeDocument/2006/relationships/image" Target="../media/image2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5" Type="http://schemas.openxmlformats.org/officeDocument/2006/relationships/image" Target="../media/image276.png"/><Relationship Id="rId10" Type="http://schemas.openxmlformats.org/officeDocument/2006/relationships/image" Target="../media/image281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8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9.png"/><Relationship Id="rId4" Type="http://schemas.openxmlformats.org/officeDocument/2006/relationships/image" Target="../media/image2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5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.png"/><Relationship Id="rId7" Type="http://schemas.openxmlformats.org/officeDocument/2006/relationships/image" Target="../media/image299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1.jp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1.png"/><Relationship Id="rId3" Type="http://schemas.openxmlformats.org/officeDocument/2006/relationships/image" Target="../media/image2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5" Type="http://schemas.openxmlformats.org/officeDocument/2006/relationships/image" Target="../media/image323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Relationship Id="rId14" Type="http://schemas.openxmlformats.org/officeDocument/2006/relationships/image" Target="../media/image3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5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2v4zi8pl64nxt.cloudfront.net/javascript-seo/5948abfc0e2df5.02876591.gif" TargetMode="External"/><Relationship Id="rId4" Type="http://schemas.openxmlformats.org/officeDocument/2006/relationships/image" Target="../media/image4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49299"/>
            <a:ext cx="9144000" cy="847090"/>
          </a:xfrm>
          <a:custGeom>
            <a:avLst/>
            <a:gdLst/>
            <a:ahLst/>
            <a:cxnLst/>
            <a:rect l="l" t="t" r="r" b="b"/>
            <a:pathLst>
              <a:path w="9144000" h="847089">
                <a:moveTo>
                  <a:pt x="0" y="846599"/>
                </a:moveTo>
                <a:lnTo>
                  <a:pt x="9143999" y="846599"/>
                </a:lnTo>
                <a:lnTo>
                  <a:pt x="9143999" y="0"/>
                </a:lnTo>
                <a:lnTo>
                  <a:pt x="0" y="0"/>
                </a:lnTo>
                <a:lnTo>
                  <a:pt x="0" y="8465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2048" cy="318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3849370"/>
          </a:xfrm>
          <a:custGeom>
            <a:avLst/>
            <a:gdLst/>
            <a:ahLst/>
            <a:cxnLst/>
            <a:rect l="l" t="t" r="r" b="b"/>
            <a:pathLst>
              <a:path w="9144000" h="3849370">
                <a:moveTo>
                  <a:pt x="0" y="0"/>
                </a:moveTo>
                <a:lnTo>
                  <a:pt x="9143999" y="0"/>
                </a:lnTo>
                <a:lnTo>
                  <a:pt x="9143999" y="3849299"/>
                </a:lnTo>
                <a:lnTo>
                  <a:pt x="0" y="3849299"/>
                </a:lnTo>
                <a:lnTo>
                  <a:pt x="0" y="0"/>
                </a:lnTo>
                <a:close/>
              </a:path>
            </a:pathLst>
          </a:custGeom>
          <a:solidFill>
            <a:srgbClr val="F692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78521" y="2284004"/>
            <a:ext cx="4015382" cy="3153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98738" y="855500"/>
            <a:ext cx="1746524" cy="7597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1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0609"/>
            <a:ext cx="4962168" cy="283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323" y="1151919"/>
            <a:ext cx="1285394" cy="1930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64319" y="1517786"/>
            <a:ext cx="668714" cy="1967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91161" y="1518679"/>
            <a:ext cx="474983" cy="1579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26531" y="1518679"/>
            <a:ext cx="4837881" cy="1958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3100" y="1832111"/>
            <a:ext cx="3467735" cy="197485"/>
          </a:xfrm>
          <a:custGeom>
            <a:avLst/>
            <a:gdLst/>
            <a:ahLst/>
            <a:cxnLst/>
            <a:rect l="l" t="t" r="r" b="b"/>
            <a:pathLst>
              <a:path w="3467735" h="197485">
                <a:moveTo>
                  <a:pt x="43160" y="156269"/>
                </a:moveTo>
                <a:lnTo>
                  <a:pt x="6250" y="156269"/>
                </a:lnTo>
                <a:lnTo>
                  <a:pt x="4216" y="155575"/>
                </a:lnTo>
                <a:lnTo>
                  <a:pt x="2530" y="154185"/>
                </a:lnTo>
                <a:lnTo>
                  <a:pt x="843" y="152697"/>
                </a:lnTo>
                <a:lnTo>
                  <a:pt x="0" y="150316"/>
                </a:lnTo>
                <a:lnTo>
                  <a:pt x="0" y="17859"/>
                </a:lnTo>
                <a:lnTo>
                  <a:pt x="843" y="15478"/>
                </a:lnTo>
                <a:lnTo>
                  <a:pt x="4216" y="12501"/>
                </a:lnTo>
                <a:lnTo>
                  <a:pt x="6250" y="11757"/>
                </a:lnTo>
                <a:lnTo>
                  <a:pt x="45690" y="11757"/>
                </a:lnTo>
                <a:lnTo>
                  <a:pt x="84934" y="18882"/>
                </a:lnTo>
                <a:lnTo>
                  <a:pt x="105828" y="34825"/>
                </a:lnTo>
                <a:lnTo>
                  <a:pt x="29170" y="34825"/>
                </a:lnTo>
                <a:lnTo>
                  <a:pt x="29170" y="133052"/>
                </a:lnTo>
                <a:lnTo>
                  <a:pt x="105276" y="133052"/>
                </a:lnTo>
                <a:lnTo>
                  <a:pt x="104421" y="134215"/>
                </a:lnTo>
                <a:lnTo>
                  <a:pt x="68944" y="153925"/>
                </a:lnTo>
                <a:lnTo>
                  <a:pt x="52424" y="156009"/>
                </a:lnTo>
                <a:lnTo>
                  <a:pt x="43160" y="156269"/>
                </a:lnTo>
                <a:close/>
              </a:path>
              <a:path w="3467735" h="197485">
                <a:moveTo>
                  <a:pt x="105276" y="133052"/>
                </a:moveTo>
                <a:lnTo>
                  <a:pt x="52536" y="133052"/>
                </a:lnTo>
                <a:lnTo>
                  <a:pt x="59283" y="132010"/>
                </a:lnTo>
                <a:lnTo>
                  <a:pt x="70296" y="127843"/>
                </a:lnTo>
                <a:lnTo>
                  <a:pt x="86766" y="104775"/>
                </a:lnTo>
                <a:lnTo>
                  <a:pt x="88651" y="98524"/>
                </a:lnTo>
                <a:lnTo>
                  <a:pt x="89564" y="91464"/>
                </a:lnTo>
                <a:lnTo>
                  <a:pt x="89594" y="76051"/>
                </a:lnTo>
                <a:lnTo>
                  <a:pt x="88800" y="69701"/>
                </a:lnTo>
                <a:lnTo>
                  <a:pt x="85625" y="57993"/>
                </a:lnTo>
                <a:lnTo>
                  <a:pt x="83046" y="52933"/>
                </a:lnTo>
                <a:lnTo>
                  <a:pt x="79474" y="48666"/>
                </a:lnTo>
                <a:lnTo>
                  <a:pt x="76001" y="44301"/>
                </a:lnTo>
                <a:lnTo>
                  <a:pt x="71487" y="40927"/>
                </a:lnTo>
                <a:lnTo>
                  <a:pt x="65930" y="38546"/>
                </a:lnTo>
                <a:lnTo>
                  <a:pt x="60374" y="36066"/>
                </a:lnTo>
                <a:lnTo>
                  <a:pt x="53082" y="34825"/>
                </a:lnTo>
                <a:lnTo>
                  <a:pt x="105828" y="34825"/>
                </a:lnTo>
                <a:lnTo>
                  <a:pt x="119657" y="73548"/>
                </a:lnTo>
                <a:lnTo>
                  <a:pt x="119955" y="81855"/>
                </a:lnTo>
                <a:lnTo>
                  <a:pt x="119629" y="91464"/>
                </a:lnTo>
                <a:lnTo>
                  <a:pt x="108421" y="128773"/>
                </a:lnTo>
                <a:lnTo>
                  <a:pt x="105276" y="133052"/>
                </a:lnTo>
                <a:close/>
              </a:path>
              <a:path w="3467735" h="197485">
                <a:moveTo>
                  <a:pt x="197680" y="158799"/>
                </a:moveTo>
                <a:lnTo>
                  <a:pt x="179623" y="158799"/>
                </a:lnTo>
                <a:lnTo>
                  <a:pt x="171933" y="157608"/>
                </a:lnTo>
                <a:lnTo>
                  <a:pt x="141572" y="133945"/>
                </a:lnTo>
                <a:lnTo>
                  <a:pt x="136363" y="95200"/>
                </a:lnTo>
                <a:lnTo>
                  <a:pt x="137504" y="87411"/>
                </a:lnTo>
                <a:lnTo>
                  <a:pt x="160176" y="53429"/>
                </a:lnTo>
                <a:lnTo>
                  <a:pt x="167022" y="50750"/>
                </a:lnTo>
                <a:lnTo>
                  <a:pt x="173868" y="47972"/>
                </a:lnTo>
                <a:lnTo>
                  <a:pt x="181855" y="46583"/>
                </a:lnTo>
                <a:lnTo>
                  <a:pt x="199913" y="46583"/>
                </a:lnTo>
                <a:lnTo>
                  <a:pt x="207652" y="47773"/>
                </a:lnTo>
                <a:lnTo>
                  <a:pt x="220749" y="52536"/>
                </a:lnTo>
                <a:lnTo>
                  <a:pt x="226156" y="56108"/>
                </a:lnTo>
                <a:lnTo>
                  <a:pt x="230423" y="60870"/>
                </a:lnTo>
                <a:lnTo>
                  <a:pt x="234689" y="65534"/>
                </a:lnTo>
                <a:lnTo>
                  <a:pt x="236468" y="68758"/>
                </a:lnTo>
                <a:lnTo>
                  <a:pt x="185774" y="68758"/>
                </a:lnTo>
                <a:lnTo>
                  <a:pt x="182103" y="69552"/>
                </a:lnTo>
                <a:lnTo>
                  <a:pt x="178928" y="71139"/>
                </a:lnTo>
                <a:lnTo>
                  <a:pt x="175852" y="72628"/>
                </a:lnTo>
                <a:lnTo>
                  <a:pt x="173322" y="74860"/>
                </a:lnTo>
                <a:lnTo>
                  <a:pt x="171338" y="77837"/>
                </a:lnTo>
                <a:lnTo>
                  <a:pt x="169353" y="80714"/>
                </a:lnTo>
                <a:lnTo>
                  <a:pt x="167816" y="84236"/>
                </a:lnTo>
                <a:lnTo>
                  <a:pt x="166724" y="88403"/>
                </a:lnTo>
                <a:lnTo>
                  <a:pt x="165732" y="92471"/>
                </a:lnTo>
                <a:lnTo>
                  <a:pt x="165236" y="97135"/>
                </a:lnTo>
                <a:lnTo>
                  <a:pt x="165301" y="108098"/>
                </a:lnTo>
                <a:lnTo>
                  <a:pt x="184931" y="136326"/>
                </a:lnTo>
                <a:lnTo>
                  <a:pt x="235014" y="136326"/>
                </a:lnTo>
                <a:lnTo>
                  <a:pt x="234094" y="137963"/>
                </a:lnTo>
                <a:lnTo>
                  <a:pt x="229530" y="143023"/>
                </a:lnTo>
                <a:lnTo>
                  <a:pt x="225065" y="148083"/>
                </a:lnTo>
                <a:lnTo>
                  <a:pt x="219409" y="152003"/>
                </a:lnTo>
                <a:lnTo>
                  <a:pt x="212563" y="154781"/>
                </a:lnTo>
                <a:lnTo>
                  <a:pt x="205717" y="157460"/>
                </a:lnTo>
                <a:lnTo>
                  <a:pt x="197680" y="158799"/>
                </a:lnTo>
                <a:close/>
              </a:path>
              <a:path w="3467735" h="197485">
                <a:moveTo>
                  <a:pt x="235014" y="136326"/>
                </a:moveTo>
                <a:lnTo>
                  <a:pt x="193761" y="136326"/>
                </a:lnTo>
                <a:lnTo>
                  <a:pt x="197432" y="135582"/>
                </a:lnTo>
                <a:lnTo>
                  <a:pt x="200508" y="134094"/>
                </a:lnTo>
                <a:lnTo>
                  <a:pt x="214200" y="108098"/>
                </a:lnTo>
                <a:lnTo>
                  <a:pt x="214135" y="97135"/>
                </a:lnTo>
                <a:lnTo>
                  <a:pt x="213803" y="93364"/>
                </a:lnTo>
                <a:lnTo>
                  <a:pt x="212216" y="85129"/>
                </a:lnTo>
                <a:lnTo>
                  <a:pt x="210877" y="81508"/>
                </a:lnTo>
                <a:lnTo>
                  <a:pt x="208991" y="78432"/>
                </a:lnTo>
                <a:lnTo>
                  <a:pt x="207205" y="75356"/>
                </a:lnTo>
                <a:lnTo>
                  <a:pt x="204725" y="72975"/>
                </a:lnTo>
                <a:lnTo>
                  <a:pt x="201550" y="71288"/>
                </a:lnTo>
                <a:lnTo>
                  <a:pt x="198474" y="69601"/>
                </a:lnTo>
                <a:lnTo>
                  <a:pt x="194605" y="68758"/>
                </a:lnTo>
                <a:lnTo>
                  <a:pt x="236468" y="68758"/>
                </a:lnTo>
                <a:lnTo>
                  <a:pt x="237864" y="71288"/>
                </a:lnTo>
                <a:lnTo>
                  <a:pt x="242031" y="84980"/>
                </a:lnTo>
                <a:lnTo>
                  <a:pt x="243027" y="92471"/>
                </a:lnTo>
                <a:lnTo>
                  <a:pt x="243073" y="110182"/>
                </a:lnTo>
                <a:lnTo>
                  <a:pt x="241932" y="117971"/>
                </a:lnTo>
                <a:lnTo>
                  <a:pt x="239650" y="125015"/>
                </a:lnTo>
                <a:lnTo>
                  <a:pt x="237467" y="131960"/>
                </a:lnTo>
                <a:lnTo>
                  <a:pt x="235014" y="136326"/>
                </a:lnTo>
                <a:close/>
              </a:path>
              <a:path w="3467735" h="197485">
                <a:moveTo>
                  <a:pt x="407574" y="64442"/>
                </a:moveTo>
                <a:lnTo>
                  <a:pt x="341002" y="64442"/>
                </a:lnTo>
                <a:lnTo>
                  <a:pt x="346459" y="58489"/>
                </a:lnTo>
                <a:lnTo>
                  <a:pt x="352015" y="54024"/>
                </a:lnTo>
                <a:lnTo>
                  <a:pt x="359781" y="49956"/>
                </a:lnTo>
                <a:lnTo>
                  <a:pt x="363425" y="48071"/>
                </a:lnTo>
                <a:lnTo>
                  <a:pt x="369379" y="46583"/>
                </a:lnTo>
                <a:lnTo>
                  <a:pt x="382376" y="46583"/>
                </a:lnTo>
                <a:lnTo>
                  <a:pt x="388081" y="47724"/>
                </a:lnTo>
                <a:lnTo>
                  <a:pt x="392645" y="50006"/>
                </a:lnTo>
                <a:lnTo>
                  <a:pt x="397309" y="52189"/>
                </a:lnTo>
                <a:lnTo>
                  <a:pt x="401079" y="55215"/>
                </a:lnTo>
                <a:lnTo>
                  <a:pt x="403956" y="59084"/>
                </a:lnTo>
                <a:lnTo>
                  <a:pt x="406834" y="62855"/>
                </a:lnTo>
                <a:lnTo>
                  <a:pt x="407574" y="64442"/>
                </a:lnTo>
                <a:close/>
              </a:path>
              <a:path w="3467735" h="197485">
                <a:moveTo>
                  <a:pt x="333809" y="157013"/>
                </a:moveTo>
                <a:lnTo>
                  <a:pt x="328252" y="157013"/>
                </a:lnTo>
                <a:lnTo>
                  <a:pt x="325970" y="156914"/>
                </a:lnTo>
                <a:lnTo>
                  <a:pt x="317041" y="153193"/>
                </a:lnTo>
                <a:lnTo>
                  <a:pt x="317041" y="52139"/>
                </a:lnTo>
                <a:lnTo>
                  <a:pt x="326714" y="48369"/>
                </a:lnTo>
                <a:lnTo>
                  <a:pt x="331477" y="48369"/>
                </a:lnTo>
                <a:lnTo>
                  <a:pt x="333412" y="48468"/>
                </a:lnTo>
                <a:lnTo>
                  <a:pt x="336488" y="48865"/>
                </a:lnTo>
                <a:lnTo>
                  <a:pt x="337678" y="49162"/>
                </a:lnTo>
                <a:lnTo>
                  <a:pt x="338472" y="49559"/>
                </a:lnTo>
                <a:lnTo>
                  <a:pt x="339365" y="49956"/>
                </a:lnTo>
                <a:lnTo>
                  <a:pt x="340010" y="50452"/>
                </a:lnTo>
                <a:lnTo>
                  <a:pt x="340407" y="51048"/>
                </a:lnTo>
                <a:lnTo>
                  <a:pt x="340804" y="51544"/>
                </a:lnTo>
                <a:lnTo>
                  <a:pt x="341002" y="52139"/>
                </a:lnTo>
                <a:lnTo>
                  <a:pt x="341002" y="64442"/>
                </a:lnTo>
                <a:lnTo>
                  <a:pt x="407574" y="64442"/>
                </a:lnTo>
                <a:lnTo>
                  <a:pt x="408917" y="67319"/>
                </a:lnTo>
                <a:lnTo>
                  <a:pt x="409844" y="70991"/>
                </a:lnTo>
                <a:lnTo>
                  <a:pt x="363773" y="70991"/>
                </a:lnTo>
                <a:lnTo>
                  <a:pt x="360151" y="72280"/>
                </a:lnTo>
                <a:lnTo>
                  <a:pt x="352809" y="77440"/>
                </a:lnTo>
                <a:lnTo>
                  <a:pt x="349039" y="81260"/>
                </a:lnTo>
                <a:lnTo>
                  <a:pt x="345169" y="86320"/>
                </a:lnTo>
                <a:lnTo>
                  <a:pt x="345169" y="153193"/>
                </a:lnTo>
                <a:lnTo>
                  <a:pt x="344921" y="153888"/>
                </a:lnTo>
                <a:lnTo>
                  <a:pt x="336091" y="156914"/>
                </a:lnTo>
                <a:lnTo>
                  <a:pt x="333809" y="157013"/>
                </a:lnTo>
                <a:close/>
              </a:path>
              <a:path w="3467735" h="197485">
                <a:moveTo>
                  <a:pt x="400831" y="157013"/>
                </a:moveTo>
                <a:lnTo>
                  <a:pt x="395374" y="157013"/>
                </a:lnTo>
                <a:lnTo>
                  <a:pt x="393042" y="156914"/>
                </a:lnTo>
                <a:lnTo>
                  <a:pt x="384013" y="153193"/>
                </a:lnTo>
                <a:lnTo>
                  <a:pt x="384013" y="90834"/>
                </a:lnTo>
                <a:lnTo>
                  <a:pt x="383666" y="87014"/>
                </a:lnTo>
                <a:lnTo>
                  <a:pt x="382277" y="81458"/>
                </a:lnTo>
                <a:lnTo>
                  <a:pt x="381235" y="79127"/>
                </a:lnTo>
                <a:lnTo>
                  <a:pt x="379846" y="77241"/>
                </a:lnTo>
                <a:lnTo>
                  <a:pt x="378556" y="75257"/>
                </a:lnTo>
                <a:lnTo>
                  <a:pt x="376820" y="73719"/>
                </a:lnTo>
                <a:lnTo>
                  <a:pt x="374637" y="72628"/>
                </a:lnTo>
                <a:lnTo>
                  <a:pt x="372554" y="71536"/>
                </a:lnTo>
                <a:lnTo>
                  <a:pt x="370123" y="70991"/>
                </a:lnTo>
                <a:lnTo>
                  <a:pt x="409844" y="70991"/>
                </a:lnTo>
                <a:lnTo>
                  <a:pt x="411497" y="77539"/>
                </a:lnTo>
                <a:lnTo>
                  <a:pt x="412142" y="83691"/>
                </a:lnTo>
                <a:lnTo>
                  <a:pt x="412142" y="153193"/>
                </a:lnTo>
                <a:lnTo>
                  <a:pt x="411894" y="153888"/>
                </a:lnTo>
                <a:lnTo>
                  <a:pt x="411001" y="154979"/>
                </a:lnTo>
                <a:lnTo>
                  <a:pt x="410257" y="155426"/>
                </a:lnTo>
                <a:lnTo>
                  <a:pt x="409165" y="155823"/>
                </a:lnTo>
                <a:lnTo>
                  <a:pt x="408173" y="156219"/>
                </a:lnTo>
                <a:lnTo>
                  <a:pt x="406734" y="156517"/>
                </a:lnTo>
                <a:lnTo>
                  <a:pt x="403063" y="156914"/>
                </a:lnTo>
                <a:lnTo>
                  <a:pt x="400831" y="157013"/>
                </a:lnTo>
                <a:close/>
              </a:path>
              <a:path w="3467735" h="197485">
                <a:moveTo>
                  <a:pt x="494927" y="158799"/>
                </a:moveTo>
                <a:lnTo>
                  <a:pt x="476870" y="158799"/>
                </a:lnTo>
                <a:lnTo>
                  <a:pt x="469180" y="157608"/>
                </a:lnTo>
                <a:lnTo>
                  <a:pt x="438819" y="133945"/>
                </a:lnTo>
                <a:lnTo>
                  <a:pt x="433610" y="95200"/>
                </a:lnTo>
                <a:lnTo>
                  <a:pt x="434751" y="87411"/>
                </a:lnTo>
                <a:lnTo>
                  <a:pt x="457423" y="53429"/>
                </a:lnTo>
                <a:lnTo>
                  <a:pt x="464269" y="50750"/>
                </a:lnTo>
                <a:lnTo>
                  <a:pt x="471115" y="47972"/>
                </a:lnTo>
                <a:lnTo>
                  <a:pt x="479102" y="46583"/>
                </a:lnTo>
                <a:lnTo>
                  <a:pt x="497160" y="46583"/>
                </a:lnTo>
                <a:lnTo>
                  <a:pt x="504899" y="47773"/>
                </a:lnTo>
                <a:lnTo>
                  <a:pt x="517996" y="52536"/>
                </a:lnTo>
                <a:lnTo>
                  <a:pt x="523403" y="56108"/>
                </a:lnTo>
                <a:lnTo>
                  <a:pt x="527670" y="60870"/>
                </a:lnTo>
                <a:lnTo>
                  <a:pt x="531936" y="65534"/>
                </a:lnTo>
                <a:lnTo>
                  <a:pt x="533715" y="68758"/>
                </a:lnTo>
                <a:lnTo>
                  <a:pt x="483021" y="68758"/>
                </a:lnTo>
                <a:lnTo>
                  <a:pt x="479350" y="69552"/>
                </a:lnTo>
                <a:lnTo>
                  <a:pt x="476175" y="71139"/>
                </a:lnTo>
                <a:lnTo>
                  <a:pt x="473099" y="72628"/>
                </a:lnTo>
                <a:lnTo>
                  <a:pt x="470569" y="74860"/>
                </a:lnTo>
                <a:lnTo>
                  <a:pt x="468585" y="77837"/>
                </a:lnTo>
                <a:lnTo>
                  <a:pt x="466600" y="80714"/>
                </a:lnTo>
                <a:lnTo>
                  <a:pt x="465063" y="84236"/>
                </a:lnTo>
                <a:lnTo>
                  <a:pt x="463971" y="88403"/>
                </a:lnTo>
                <a:lnTo>
                  <a:pt x="462979" y="92471"/>
                </a:lnTo>
                <a:lnTo>
                  <a:pt x="462483" y="97135"/>
                </a:lnTo>
                <a:lnTo>
                  <a:pt x="462548" y="108098"/>
                </a:lnTo>
                <a:lnTo>
                  <a:pt x="482178" y="136326"/>
                </a:lnTo>
                <a:lnTo>
                  <a:pt x="532261" y="136326"/>
                </a:lnTo>
                <a:lnTo>
                  <a:pt x="531341" y="137963"/>
                </a:lnTo>
                <a:lnTo>
                  <a:pt x="526777" y="143023"/>
                </a:lnTo>
                <a:lnTo>
                  <a:pt x="522312" y="148083"/>
                </a:lnTo>
                <a:lnTo>
                  <a:pt x="516656" y="152003"/>
                </a:lnTo>
                <a:lnTo>
                  <a:pt x="509810" y="154781"/>
                </a:lnTo>
                <a:lnTo>
                  <a:pt x="502964" y="157460"/>
                </a:lnTo>
                <a:lnTo>
                  <a:pt x="494927" y="158799"/>
                </a:lnTo>
                <a:close/>
              </a:path>
              <a:path w="3467735" h="197485">
                <a:moveTo>
                  <a:pt x="532261" y="136326"/>
                </a:moveTo>
                <a:lnTo>
                  <a:pt x="491008" y="136326"/>
                </a:lnTo>
                <a:lnTo>
                  <a:pt x="494680" y="135582"/>
                </a:lnTo>
                <a:lnTo>
                  <a:pt x="497755" y="134094"/>
                </a:lnTo>
                <a:lnTo>
                  <a:pt x="511447" y="108098"/>
                </a:lnTo>
                <a:lnTo>
                  <a:pt x="511382" y="97135"/>
                </a:lnTo>
                <a:lnTo>
                  <a:pt x="511050" y="93364"/>
                </a:lnTo>
                <a:lnTo>
                  <a:pt x="509463" y="85129"/>
                </a:lnTo>
                <a:lnTo>
                  <a:pt x="508124" y="81508"/>
                </a:lnTo>
                <a:lnTo>
                  <a:pt x="506238" y="78432"/>
                </a:lnTo>
                <a:lnTo>
                  <a:pt x="504452" y="75356"/>
                </a:lnTo>
                <a:lnTo>
                  <a:pt x="501972" y="72975"/>
                </a:lnTo>
                <a:lnTo>
                  <a:pt x="498797" y="71288"/>
                </a:lnTo>
                <a:lnTo>
                  <a:pt x="495721" y="69601"/>
                </a:lnTo>
                <a:lnTo>
                  <a:pt x="491852" y="68758"/>
                </a:lnTo>
                <a:lnTo>
                  <a:pt x="533715" y="68758"/>
                </a:lnTo>
                <a:lnTo>
                  <a:pt x="535111" y="71288"/>
                </a:lnTo>
                <a:lnTo>
                  <a:pt x="539278" y="84980"/>
                </a:lnTo>
                <a:lnTo>
                  <a:pt x="540274" y="92471"/>
                </a:lnTo>
                <a:lnTo>
                  <a:pt x="540320" y="110182"/>
                </a:lnTo>
                <a:lnTo>
                  <a:pt x="539179" y="117971"/>
                </a:lnTo>
                <a:lnTo>
                  <a:pt x="536897" y="125015"/>
                </a:lnTo>
                <a:lnTo>
                  <a:pt x="534714" y="131960"/>
                </a:lnTo>
                <a:lnTo>
                  <a:pt x="532261" y="136326"/>
                </a:lnTo>
                <a:close/>
              </a:path>
              <a:path w="3467735" h="197485">
                <a:moveTo>
                  <a:pt x="595349" y="49113"/>
                </a:moveTo>
                <a:lnTo>
                  <a:pt x="567370" y="49113"/>
                </a:lnTo>
                <a:lnTo>
                  <a:pt x="567370" y="26144"/>
                </a:lnTo>
                <a:lnTo>
                  <a:pt x="578681" y="22175"/>
                </a:lnTo>
                <a:lnTo>
                  <a:pt x="584038" y="22175"/>
                </a:lnTo>
                <a:lnTo>
                  <a:pt x="586271" y="22274"/>
                </a:lnTo>
                <a:lnTo>
                  <a:pt x="589942" y="22671"/>
                </a:lnTo>
                <a:lnTo>
                  <a:pt x="591381" y="22969"/>
                </a:lnTo>
                <a:lnTo>
                  <a:pt x="592373" y="23366"/>
                </a:lnTo>
                <a:lnTo>
                  <a:pt x="593464" y="23762"/>
                </a:lnTo>
                <a:lnTo>
                  <a:pt x="594208" y="24258"/>
                </a:lnTo>
                <a:lnTo>
                  <a:pt x="594605" y="24854"/>
                </a:lnTo>
                <a:lnTo>
                  <a:pt x="595101" y="25449"/>
                </a:lnTo>
                <a:lnTo>
                  <a:pt x="595349" y="26144"/>
                </a:lnTo>
                <a:lnTo>
                  <a:pt x="595349" y="49113"/>
                </a:lnTo>
                <a:close/>
              </a:path>
              <a:path w="3467735" h="197485">
                <a:moveTo>
                  <a:pt x="618566" y="71883"/>
                </a:moveTo>
                <a:lnTo>
                  <a:pt x="553975" y="71883"/>
                </a:lnTo>
                <a:lnTo>
                  <a:pt x="552834" y="71040"/>
                </a:lnTo>
                <a:lnTo>
                  <a:pt x="552040" y="69353"/>
                </a:lnTo>
                <a:lnTo>
                  <a:pt x="551346" y="67567"/>
                </a:lnTo>
                <a:lnTo>
                  <a:pt x="550998" y="64591"/>
                </a:lnTo>
                <a:lnTo>
                  <a:pt x="551098" y="56554"/>
                </a:lnTo>
                <a:lnTo>
                  <a:pt x="553529" y="49708"/>
                </a:lnTo>
                <a:lnTo>
                  <a:pt x="554124" y="49311"/>
                </a:lnTo>
                <a:lnTo>
                  <a:pt x="554769" y="49113"/>
                </a:lnTo>
                <a:lnTo>
                  <a:pt x="617773" y="49113"/>
                </a:lnTo>
                <a:lnTo>
                  <a:pt x="618368" y="49311"/>
                </a:lnTo>
                <a:lnTo>
                  <a:pt x="618864" y="49708"/>
                </a:lnTo>
                <a:lnTo>
                  <a:pt x="619459" y="50006"/>
                </a:lnTo>
                <a:lnTo>
                  <a:pt x="621543" y="64591"/>
                </a:lnTo>
                <a:lnTo>
                  <a:pt x="621146" y="67567"/>
                </a:lnTo>
                <a:lnTo>
                  <a:pt x="620352" y="69353"/>
                </a:lnTo>
                <a:lnTo>
                  <a:pt x="619658" y="71040"/>
                </a:lnTo>
                <a:lnTo>
                  <a:pt x="618566" y="71883"/>
                </a:lnTo>
                <a:close/>
              </a:path>
              <a:path w="3467735" h="197485">
                <a:moveTo>
                  <a:pt x="601898" y="158501"/>
                </a:moveTo>
                <a:lnTo>
                  <a:pt x="594258" y="158501"/>
                </a:lnTo>
                <a:lnTo>
                  <a:pt x="589396" y="157757"/>
                </a:lnTo>
                <a:lnTo>
                  <a:pt x="585229" y="156269"/>
                </a:lnTo>
                <a:lnTo>
                  <a:pt x="581161" y="154880"/>
                </a:lnTo>
                <a:lnTo>
                  <a:pt x="567370" y="128984"/>
                </a:lnTo>
                <a:lnTo>
                  <a:pt x="567370" y="71883"/>
                </a:lnTo>
                <a:lnTo>
                  <a:pt x="595349" y="71883"/>
                </a:lnTo>
                <a:lnTo>
                  <a:pt x="595349" y="124073"/>
                </a:lnTo>
                <a:lnTo>
                  <a:pt x="596193" y="128190"/>
                </a:lnTo>
                <a:lnTo>
                  <a:pt x="597879" y="130968"/>
                </a:lnTo>
                <a:lnTo>
                  <a:pt x="599665" y="133647"/>
                </a:lnTo>
                <a:lnTo>
                  <a:pt x="602741" y="134987"/>
                </a:lnTo>
                <a:lnTo>
                  <a:pt x="620756" y="134987"/>
                </a:lnTo>
                <a:lnTo>
                  <a:pt x="621047" y="136128"/>
                </a:lnTo>
                <a:lnTo>
                  <a:pt x="621429" y="138707"/>
                </a:lnTo>
                <a:lnTo>
                  <a:pt x="621441" y="146893"/>
                </a:lnTo>
                <a:lnTo>
                  <a:pt x="621295" y="148381"/>
                </a:lnTo>
                <a:lnTo>
                  <a:pt x="620799" y="150167"/>
                </a:lnTo>
                <a:lnTo>
                  <a:pt x="620402" y="151953"/>
                </a:lnTo>
                <a:lnTo>
                  <a:pt x="619856" y="153193"/>
                </a:lnTo>
                <a:lnTo>
                  <a:pt x="619162" y="153888"/>
                </a:lnTo>
                <a:lnTo>
                  <a:pt x="618566" y="154582"/>
                </a:lnTo>
                <a:lnTo>
                  <a:pt x="611720" y="157162"/>
                </a:lnTo>
                <a:lnTo>
                  <a:pt x="609934" y="157658"/>
                </a:lnTo>
                <a:lnTo>
                  <a:pt x="608000" y="158005"/>
                </a:lnTo>
                <a:lnTo>
                  <a:pt x="603932" y="158402"/>
                </a:lnTo>
                <a:lnTo>
                  <a:pt x="601898" y="158501"/>
                </a:lnTo>
                <a:close/>
              </a:path>
              <a:path w="3467735" h="197485">
                <a:moveTo>
                  <a:pt x="620756" y="134987"/>
                </a:moveTo>
                <a:lnTo>
                  <a:pt x="608595" y="134987"/>
                </a:lnTo>
                <a:lnTo>
                  <a:pt x="609934" y="134838"/>
                </a:lnTo>
                <a:lnTo>
                  <a:pt x="612316" y="134242"/>
                </a:lnTo>
                <a:lnTo>
                  <a:pt x="613357" y="133945"/>
                </a:lnTo>
                <a:lnTo>
                  <a:pt x="614250" y="133647"/>
                </a:lnTo>
                <a:lnTo>
                  <a:pt x="615243" y="133350"/>
                </a:lnTo>
                <a:lnTo>
                  <a:pt x="616036" y="133052"/>
                </a:lnTo>
                <a:lnTo>
                  <a:pt x="617227" y="132457"/>
                </a:lnTo>
                <a:lnTo>
                  <a:pt x="617822" y="132308"/>
                </a:lnTo>
                <a:lnTo>
                  <a:pt x="618814" y="132308"/>
                </a:lnTo>
                <a:lnTo>
                  <a:pt x="619211" y="132457"/>
                </a:lnTo>
                <a:lnTo>
                  <a:pt x="620005" y="133052"/>
                </a:lnTo>
                <a:lnTo>
                  <a:pt x="620303" y="133598"/>
                </a:lnTo>
                <a:lnTo>
                  <a:pt x="620501" y="134391"/>
                </a:lnTo>
                <a:lnTo>
                  <a:pt x="620756" y="134987"/>
                </a:lnTo>
                <a:close/>
              </a:path>
              <a:path w="3467735" h="197485">
                <a:moveTo>
                  <a:pt x="738286" y="158799"/>
                </a:moveTo>
                <a:lnTo>
                  <a:pt x="727273" y="158799"/>
                </a:lnTo>
                <a:lnTo>
                  <a:pt x="720477" y="157608"/>
                </a:lnTo>
                <a:lnTo>
                  <a:pt x="690151" y="126801"/>
                </a:lnTo>
                <a:lnTo>
                  <a:pt x="687437" y="113258"/>
                </a:lnTo>
                <a:lnTo>
                  <a:pt x="687437" y="104626"/>
                </a:lnTo>
                <a:lnTo>
                  <a:pt x="697110" y="65484"/>
                </a:lnTo>
                <a:lnTo>
                  <a:pt x="717351" y="50155"/>
                </a:lnTo>
                <a:lnTo>
                  <a:pt x="723503" y="47773"/>
                </a:lnTo>
                <a:lnTo>
                  <a:pt x="730249" y="46583"/>
                </a:lnTo>
                <a:lnTo>
                  <a:pt x="740568" y="46583"/>
                </a:lnTo>
                <a:lnTo>
                  <a:pt x="743495" y="46880"/>
                </a:lnTo>
                <a:lnTo>
                  <a:pt x="746373" y="47476"/>
                </a:lnTo>
                <a:lnTo>
                  <a:pt x="749250" y="47972"/>
                </a:lnTo>
                <a:lnTo>
                  <a:pt x="765274" y="55512"/>
                </a:lnTo>
                <a:lnTo>
                  <a:pt x="766067" y="56306"/>
                </a:lnTo>
                <a:lnTo>
                  <a:pt x="766613" y="57001"/>
                </a:lnTo>
                <a:lnTo>
                  <a:pt x="766911" y="57596"/>
                </a:lnTo>
                <a:lnTo>
                  <a:pt x="767308" y="58092"/>
                </a:lnTo>
                <a:lnTo>
                  <a:pt x="768399" y="69353"/>
                </a:lnTo>
                <a:lnTo>
                  <a:pt x="731539" y="69353"/>
                </a:lnTo>
                <a:lnTo>
                  <a:pt x="725983" y="72181"/>
                </a:lnTo>
                <a:lnTo>
                  <a:pt x="718244" y="83492"/>
                </a:lnTo>
                <a:lnTo>
                  <a:pt x="716309" y="91727"/>
                </a:lnTo>
                <a:lnTo>
                  <a:pt x="716309" y="107900"/>
                </a:lnTo>
                <a:lnTo>
                  <a:pt x="735310" y="135284"/>
                </a:lnTo>
                <a:lnTo>
                  <a:pt x="768846" y="135284"/>
                </a:lnTo>
                <a:lnTo>
                  <a:pt x="768796" y="140146"/>
                </a:lnTo>
                <a:lnTo>
                  <a:pt x="767506" y="147042"/>
                </a:lnTo>
                <a:lnTo>
                  <a:pt x="767308" y="147538"/>
                </a:lnTo>
                <a:lnTo>
                  <a:pt x="753814" y="155525"/>
                </a:lnTo>
                <a:lnTo>
                  <a:pt x="751135" y="156517"/>
                </a:lnTo>
                <a:lnTo>
                  <a:pt x="748158" y="157311"/>
                </a:lnTo>
                <a:lnTo>
                  <a:pt x="741610" y="158501"/>
                </a:lnTo>
                <a:lnTo>
                  <a:pt x="738286" y="158799"/>
                </a:lnTo>
                <a:close/>
              </a:path>
              <a:path w="3467735" h="197485">
                <a:moveTo>
                  <a:pt x="765571" y="79474"/>
                </a:moveTo>
                <a:lnTo>
                  <a:pt x="763091" y="79474"/>
                </a:lnTo>
                <a:lnTo>
                  <a:pt x="761751" y="78978"/>
                </a:lnTo>
                <a:lnTo>
                  <a:pt x="760362" y="77985"/>
                </a:lnTo>
                <a:lnTo>
                  <a:pt x="758973" y="76894"/>
                </a:lnTo>
                <a:lnTo>
                  <a:pt x="757287" y="75703"/>
                </a:lnTo>
                <a:lnTo>
                  <a:pt x="755302" y="74414"/>
                </a:lnTo>
                <a:lnTo>
                  <a:pt x="753417" y="73124"/>
                </a:lnTo>
                <a:lnTo>
                  <a:pt x="751135" y="71983"/>
                </a:lnTo>
                <a:lnTo>
                  <a:pt x="748456" y="70991"/>
                </a:lnTo>
                <a:lnTo>
                  <a:pt x="745777" y="69899"/>
                </a:lnTo>
                <a:lnTo>
                  <a:pt x="742553" y="69353"/>
                </a:lnTo>
                <a:lnTo>
                  <a:pt x="768399" y="69353"/>
                </a:lnTo>
                <a:lnTo>
                  <a:pt x="768386" y="72181"/>
                </a:lnTo>
                <a:lnTo>
                  <a:pt x="768002" y="75158"/>
                </a:lnTo>
                <a:lnTo>
                  <a:pt x="767208" y="76944"/>
                </a:lnTo>
                <a:lnTo>
                  <a:pt x="766514" y="78630"/>
                </a:lnTo>
                <a:lnTo>
                  <a:pt x="765571" y="79474"/>
                </a:lnTo>
                <a:close/>
              </a:path>
              <a:path w="3467735" h="197485">
                <a:moveTo>
                  <a:pt x="768846" y="135284"/>
                </a:moveTo>
                <a:lnTo>
                  <a:pt x="742950" y="135284"/>
                </a:lnTo>
                <a:lnTo>
                  <a:pt x="746273" y="134739"/>
                </a:lnTo>
                <a:lnTo>
                  <a:pt x="749052" y="133647"/>
                </a:lnTo>
                <a:lnTo>
                  <a:pt x="763091" y="124717"/>
                </a:lnTo>
                <a:lnTo>
                  <a:pt x="764282" y="124122"/>
                </a:lnTo>
                <a:lnTo>
                  <a:pt x="765968" y="124122"/>
                </a:lnTo>
                <a:lnTo>
                  <a:pt x="766514" y="124321"/>
                </a:lnTo>
                <a:lnTo>
                  <a:pt x="766911" y="124717"/>
                </a:lnTo>
                <a:lnTo>
                  <a:pt x="767407" y="125015"/>
                </a:lnTo>
                <a:lnTo>
                  <a:pt x="767754" y="125710"/>
                </a:lnTo>
                <a:lnTo>
                  <a:pt x="767953" y="126801"/>
                </a:lnTo>
                <a:lnTo>
                  <a:pt x="768221" y="127694"/>
                </a:lnTo>
                <a:lnTo>
                  <a:pt x="768449" y="129083"/>
                </a:lnTo>
                <a:lnTo>
                  <a:pt x="768548" y="130671"/>
                </a:lnTo>
                <a:lnTo>
                  <a:pt x="768700" y="131812"/>
                </a:lnTo>
                <a:lnTo>
                  <a:pt x="768821" y="133647"/>
                </a:lnTo>
                <a:lnTo>
                  <a:pt x="768846" y="135284"/>
                </a:lnTo>
                <a:close/>
              </a:path>
              <a:path w="3467735" h="197485">
                <a:moveTo>
                  <a:pt x="844413" y="158799"/>
                </a:moveTo>
                <a:lnTo>
                  <a:pt x="826355" y="158799"/>
                </a:lnTo>
                <a:lnTo>
                  <a:pt x="818666" y="157608"/>
                </a:lnTo>
                <a:lnTo>
                  <a:pt x="788305" y="133945"/>
                </a:lnTo>
                <a:lnTo>
                  <a:pt x="783096" y="95200"/>
                </a:lnTo>
                <a:lnTo>
                  <a:pt x="784237" y="87411"/>
                </a:lnTo>
                <a:lnTo>
                  <a:pt x="806908" y="53429"/>
                </a:lnTo>
                <a:lnTo>
                  <a:pt x="813754" y="50750"/>
                </a:lnTo>
                <a:lnTo>
                  <a:pt x="820601" y="47972"/>
                </a:lnTo>
                <a:lnTo>
                  <a:pt x="828588" y="46583"/>
                </a:lnTo>
                <a:lnTo>
                  <a:pt x="846646" y="46583"/>
                </a:lnTo>
                <a:lnTo>
                  <a:pt x="854385" y="47773"/>
                </a:lnTo>
                <a:lnTo>
                  <a:pt x="867481" y="52536"/>
                </a:lnTo>
                <a:lnTo>
                  <a:pt x="872889" y="56108"/>
                </a:lnTo>
                <a:lnTo>
                  <a:pt x="877155" y="60870"/>
                </a:lnTo>
                <a:lnTo>
                  <a:pt x="881422" y="65534"/>
                </a:lnTo>
                <a:lnTo>
                  <a:pt x="883201" y="68758"/>
                </a:lnTo>
                <a:lnTo>
                  <a:pt x="832507" y="68758"/>
                </a:lnTo>
                <a:lnTo>
                  <a:pt x="828836" y="69552"/>
                </a:lnTo>
                <a:lnTo>
                  <a:pt x="825661" y="71139"/>
                </a:lnTo>
                <a:lnTo>
                  <a:pt x="822585" y="72628"/>
                </a:lnTo>
                <a:lnTo>
                  <a:pt x="820055" y="74860"/>
                </a:lnTo>
                <a:lnTo>
                  <a:pt x="818071" y="77837"/>
                </a:lnTo>
                <a:lnTo>
                  <a:pt x="816086" y="80714"/>
                </a:lnTo>
                <a:lnTo>
                  <a:pt x="814548" y="84236"/>
                </a:lnTo>
                <a:lnTo>
                  <a:pt x="813457" y="88403"/>
                </a:lnTo>
                <a:lnTo>
                  <a:pt x="812465" y="92471"/>
                </a:lnTo>
                <a:lnTo>
                  <a:pt x="811969" y="97135"/>
                </a:lnTo>
                <a:lnTo>
                  <a:pt x="812033" y="108098"/>
                </a:lnTo>
                <a:lnTo>
                  <a:pt x="831663" y="136326"/>
                </a:lnTo>
                <a:lnTo>
                  <a:pt x="881746" y="136326"/>
                </a:lnTo>
                <a:lnTo>
                  <a:pt x="880826" y="137963"/>
                </a:lnTo>
                <a:lnTo>
                  <a:pt x="876262" y="143023"/>
                </a:lnTo>
                <a:lnTo>
                  <a:pt x="871798" y="148083"/>
                </a:lnTo>
                <a:lnTo>
                  <a:pt x="866142" y="152003"/>
                </a:lnTo>
                <a:lnTo>
                  <a:pt x="859296" y="154781"/>
                </a:lnTo>
                <a:lnTo>
                  <a:pt x="852450" y="157460"/>
                </a:lnTo>
                <a:lnTo>
                  <a:pt x="844413" y="158799"/>
                </a:lnTo>
                <a:close/>
              </a:path>
              <a:path w="3467735" h="197485">
                <a:moveTo>
                  <a:pt x="881746" y="136326"/>
                </a:moveTo>
                <a:lnTo>
                  <a:pt x="840494" y="136326"/>
                </a:lnTo>
                <a:lnTo>
                  <a:pt x="844165" y="135582"/>
                </a:lnTo>
                <a:lnTo>
                  <a:pt x="847241" y="134094"/>
                </a:lnTo>
                <a:lnTo>
                  <a:pt x="860933" y="108098"/>
                </a:lnTo>
                <a:lnTo>
                  <a:pt x="860868" y="97135"/>
                </a:lnTo>
                <a:lnTo>
                  <a:pt x="860536" y="93364"/>
                </a:lnTo>
                <a:lnTo>
                  <a:pt x="858949" y="85129"/>
                </a:lnTo>
                <a:lnTo>
                  <a:pt x="857609" y="81508"/>
                </a:lnTo>
                <a:lnTo>
                  <a:pt x="855724" y="78432"/>
                </a:lnTo>
                <a:lnTo>
                  <a:pt x="853938" y="75356"/>
                </a:lnTo>
                <a:lnTo>
                  <a:pt x="851458" y="72975"/>
                </a:lnTo>
                <a:lnTo>
                  <a:pt x="848283" y="71288"/>
                </a:lnTo>
                <a:lnTo>
                  <a:pt x="845207" y="69601"/>
                </a:lnTo>
                <a:lnTo>
                  <a:pt x="841337" y="68758"/>
                </a:lnTo>
                <a:lnTo>
                  <a:pt x="883201" y="68758"/>
                </a:lnTo>
                <a:lnTo>
                  <a:pt x="884597" y="71288"/>
                </a:lnTo>
                <a:lnTo>
                  <a:pt x="888764" y="84980"/>
                </a:lnTo>
                <a:lnTo>
                  <a:pt x="889760" y="92471"/>
                </a:lnTo>
                <a:lnTo>
                  <a:pt x="889806" y="110182"/>
                </a:lnTo>
                <a:lnTo>
                  <a:pt x="888665" y="117971"/>
                </a:lnTo>
                <a:lnTo>
                  <a:pt x="886383" y="125015"/>
                </a:lnTo>
                <a:lnTo>
                  <a:pt x="884200" y="131960"/>
                </a:lnTo>
                <a:lnTo>
                  <a:pt x="881746" y="136326"/>
                </a:lnTo>
                <a:close/>
              </a:path>
              <a:path w="3467735" h="197485">
                <a:moveTo>
                  <a:pt x="1002626" y="64442"/>
                </a:moveTo>
                <a:lnTo>
                  <a:pt x="936054" y="64442"/>
                </a:lnTo>
                <a:lnTo>
                  <a:pt x="941511" y="58489"/>
                </a:lnTo>
                <a:lnTo>
                  <a:pt x="947067" y="54024"/>
                </a:lnTo>
                <a:lnTo>
                  <a:pt x="954833" y="49956"/>
                </a:lnTo>
                <a:lnTo>
                  <a:pt x="958478" y="48071"/>
                </a:lnTo>
                <a:lnTo>
                  <a:pt x="964431" y="46583"/>
                </a:lnTo>
                <a:lnTo>
                  <a:pt x="977428" y="46583"/>
                </a:lnTo>
                <a:lnTo>
                  <a:pt x="983133" y="47724"/>
                </a:lnTo>
                <a:lnTo>
                  <a:pt x="987697" y="50006"/>
                </a:lnTo>
                <a:lnTo>
                  <a:pt x="992361" y="52189"/>
                </a:lnTo>
                <a:lnTo>
                  <a:pt x="996131" y="55215"/>
                </a:lnTo>
                <a:lnTo>
                  <a:pt x="999008" y="59084"/>
                </a:lnTo>
                <a:lnTo>
                  <a:pt x="1001886" y="62855"/>
                </a:lnTo>
                <a:lnTo>
                  <a:pt x="1002626" y="64442"/>
                </a:lnTo>
                <a:close/>
              </a:path>
              <a:path w="3467735" h="197485">
                <a:moveTo>
                  <a:pt x="928861" y="157013"/>
                </a:moveTo>
                <a:lnTo>
                  <a:pt x="923304" y="157013"/>
                </a:lnTo>
                <a:lnTo>
                  <a:pt x="921022" y="156914"/>
                </a:lnTo>
                <a:lnTo>
                  <a:pt x="912093" y="153193"/>
                </a:lnTo>
                <a:lnTo>
                  <a:pt x="912093" y="52139"/>
                </a:lnTo>
                <a:lnTo>
                  <a:pt x="921767" y="48369"/>
                </a:lnTo>
                <a:lnTo>
                  <a:pt x="926529" y="48369"/>
                </a:lnTo>
                <a:lnTo>
                  <a:pt x="928464" y="48468"/>
                </a:lnTo>
                <a:lnTo>
                  <a:pt x="931540" y="48865"/>
                </a:lnTo>
                <a:lnTo>
                  <a:pt x="932730" y="49162"/>
                </a:lnTo>
                <a:lnTo>
                  <a:pt x="933524" y="49559"/>
                </a:lnTo>
                <a:lnTo>
                  <a:pt x="934417" y="49956"/>
                </a:lnTo>
                <a:lnTo>
                  <a:pt x="935062" y="50452"/>
                </a:lnTo>
                <a:lnTo>
                  <a:pt x="935459" y="51048"/>
                </a:lnTo>
                <a:lnTo>
                  <a:pt x="935856" y="51544"/>
                </a:lnTo>
                <a:lnTo>
                  <a:pt x="936054" y="52139"/>
                </a:lnTo>
                <a:lnTo>
                  <a:pt x="936054" y="64442"/>
                </a:lnTo>
                <a:lnTo>
                  <a:pt x="1002626" y="64442"/>
                </a:lnTo>
                <a:lnTo>
                  <a:pt x="1003969" y="67319"/>
                </a:lnTo>
                <a:lnTo>
                  <a:pt x="1004896" y="70991"/>
                </a:lnTo>
                <a:lnTo>
                  <a:pt x="958825" y="70991"/>
                </a:lnTo>
                <a:lnTo>
                  <a:pt x="955203" y="72280"/>
                </a:lnTo>
                <a:lnTo>
                  <a:pt x="947861" y="77440"/>
                </a:lnTo>
                <a:lnTo>
                  <a:pt x="944091" y="81260"/>
                </a:lnTo>
                <a:lnTo>
                  <a:pt x="940221" y="86320"/>
                </a:lnTo>
                <a:lnTo>
                  <a:pt x="940221" y="153193"/>
                </a:lnTo>
                <a:lnTo>
                  <a:pt x="939973" y="153888"/>
                </a:lnTo>
                <a:lnTo>
                  <a:pt x="931143" y="156914"/>
                </a:lnTo>
                <a:lnTo>
                  <a:pt x="928861" y="157013"/>
                </a:lnTo>
                <a:close/>
              </a:path>
              <a:path w="3467735" h="197485">
                <a:moveTo>
                  <a:pt x="995883" y="157013"/>
                </a:moveTo>
                <a:lnTo>
                  <a:pt x="990426" y="157013"/>
                </a:lnTo>
                <a:lnTo>
                  <a:pt x="988094" y="156914"/>
                </a:lnTo>
                <a:lnTo>
                  <a:pt x="979065" y="153193"/>
                </a:lnTo>
                <a:lnTo>
                  <a:pt x="979065" y="90834"/>
                </a:lnTo>
                <a:lnTo>
                  <a:pt x="978718" y="87014"/>
                </a:lnTo>
                <a:lnTo>
                  <a:pt x="977329" y="81458"/>
                </a:lnTo>
                <a:lnTo>
                  <a:pt x="976287" y="79127"/>
                </a:lnTo>
                <a:lnTo>
                  <a:pt x="974898" y="77241"/>
                </a:lnTo>
                <a:lnTo>
                  <a:pt x="973608" y="75257"/>
                </a:lnTo>
                <a:lnTo>
                  <a:pt x="971872" y="73719"/>
                </a:lnTo>
                <a:lnTo>
                  <a:pt x="969689" y="72628"/>
                </a:lnTo>
                <a:lnTo>
                  <a:pt x="967606" y="71536"/>
                </a:lnTo>
                <a:lnTo>
                  <a:pt x="965175" y="70991"/>
                </a:lnTo>
                <a:lnTo>
                  <a:pt x="1004896" y="70991"/>
                </a:lnTo>
                <a:lnTo>
                  <a:pt x="1006549" y="77539"/>
                </a:lnTo>
                <a:lnTo>
                  <a:pt x="1007194" y="83691"/>
                </a:lnTo>
                <a:lnTo>
                  <a:pt x="1007194" y="153193"/>
                </a:lnTo>
                <a:lnTo>
                  <a:pt x="1006946" y="153888"/>
                </a:lnTo>
                <a:lnTo>
                  <a:pt x="1006053" y="154979"/>
                </a:lnTo>
                <a:lnTo>
                  <a:pt x="1005309" y="155426"/>
                </a:lnTo>
                <a:lnTo>
                  <a:pt x="1004217" y="155823"/>
                </a:lnTo>
                <a:lnTo>
                  <a:pt x="1003225" y="156219"/>
                </a:lnTo>
                <a:lnTo>
                  <a:pt x="1001786" y="156517"/>
                </a:lnTo>
                <a:lnTo>
                  <a:pt x="998115" y="156914"/>
                </a:lnTo>
                <a:lnTo>
                  <a:pt x="995883" y="157013"/>
                </a:lnTo>
                <a:close/>
              </a:path>
              <a:path w="3467735" h="197485">
                <a:moveTo>
                  <a:pt x="1067506" y="49113"/>
                </a:moveTo>
                <a:lnTo>
                  <a:pt x="1039527" y="49113"/>
                </a:lnTo>
                <a:lnTo>
                  <a:pt x="1039527" y="26144"/>
                </a:lnTo>
                <a:lnTo>
                  <a:pt x="1050838" y="22175"/>
                </a:lnTo>
                <a:lnTo>
                  <a:pt x="1056196" y="22175"/>
                </a:lnTo>
                <a:lnTo>
                  <a:pt x="1058428" y="22274"/>
                </a:lnTo>
                <a:lnTo>
                  <a:pt x="1062099" y="22671"/>
                </a:lnTo>
                <a:lnTo>
                  <a:pt x="1063538" y="22969"/>
                </a:lnTo>
                <a:lnTo>
                  <a:pt x="1064530" y="23366"/>
                </a:lnTo>
                <a:lnTo>
                  <a:pt x="1065621" y="23762"/>
                </a:lnTo>
                <a:lnTo>
                  <a:pt x="1066365" y="24258"/>
                </a:lnTo>
                <a:lnTo>
                  <a:pt x="1066762" y="24854"/>
                </a:lnTo>
                <a:lnTo>
                  <a:pt x="1067258" y="25449"/>
                </a:lnTo>
                <a:lnTo>
                  <a:pt x="1067506" y="26144"/>
                </a:lnTo>
                <a:lnTo>
                  <a:pt x="1067506" y="49113"/>
                </a:lnTo>
                <a:close/>
              </a:path>
              <a:path w="3467735" h="197485">
                <a:moveTo>
                  <a:pt x="1090724" y="71883"/>
                </a:moveTo>
                <a:lnTo>
                  <a:pt x="1026132" y="71883"/>
                </a:lnTo>
                <a:lnTo>
                  <a:pt x="1024991" y="71040"/>
                </a:lnTo>
                <a:lnTo>
                  <a:pt x="1024198" y="69353"/>
                </a:lnTo>
                <a:lnTo>
                  <a:pt x="1023503" y="67567"/>
                </a:lnTo>
                <a:lnTo>
                  <a:pt x="1023156" y="64591"/>
                </a:lnTo>
                <a:lnTo>
                  <a:pt x="1023255" y="56554"/>
                </a:lnTo>
                <a:lnTo>
                  <a:pt x="1025686" y="49708"/>
                </a:lnTo>
                <a:lnTo>
                  <a:pt x="1026281" y="49311"/>
                </a:lnTo>
                <a:lnTo>
                  <a:pt x="1026926" y="49113"/>
                </a:lnTo>
                <a:lnTo>
                  <a:pt x="1089930" y="49113"/>
                </a:lnTo>
                <a:lnTo>
                  <a:pt x="1090525" y="49311"/>
                </a:lnTo>
                <a:lnTo>
                  <a:pt x="1091021" y="49708"/>
                </a:lnTo>
                <a:lnTo>
                  <a:pt x="1091617" y="50006"/>
                </a:lnTo>
                <a:lnTo>
                  <a:pt x="1093700" y="64591"/>
                </a:lnTo>
                <a:lnTo>
                  <a:pt x="1093303" y="67567"/>
                </a:lnTo>
                <a:lnTo>
                  <a:pt x="1092510" y="69353"/>
                </a:lnTo>
                <a:lnTo>
                  <a:pt x="1091815" y="71040"/>
                </a:lnTo>
                <a:lnTo>
                  <a:pt x="1090724" y="71883"/>
                </a:lnTo>
                <a:close/>
              </a:path>
              <a:path w="3467735" h="197485">
                <a:moveTo>
                  <a:pt x="1074055" y="158501"/>
                </a:moveTo>
                <a:lnTo>
                  <a:pt x="1066415" y="158501"/>
                </a:lnTo>
                <a:lnTo>
                  <a:pt x="1061553" y="157757"/>
                </a:lnTo>
                <a:lnTo>
                  <a:pt x="1057386" y="156269"/>
                </a:lnTo>
                <a:lnTo>
                  <a:pt x="1053318" y="154880"/>
                </a:lnTo>
                <a:lnTo>
                  <a:pt x="1039527" y="128984"/>
                </a:lnTo>
                <a:lnTo>
                  <a:pt x="1039527" y="71883"/>
                </a:lnTo>
                <a:lnTo>
                  <a:pt x="1067506" y="71883"/>
                </a:lnTo>
                <a:lnTo>
                  <a:pt x="1067506" y="124073"/>
                </a:lnTo>
                <a:lnTo>
                  <a:pt x="1068350" y="128190"/>
                </a:lnTo>
                <a:lnTo>
                  <a:pt x="1070037" y="130968"/>
                </a:lnTo>
                <a:lnTo>
                  <a:pt x="1071823" y="133647"/>
                </a:lnTo>
                <a:lnTo>
                  <a:pt x="1074898" y="134987"/>
                </a:lnTo>
                <a:lnTo>
                  <a:pt x="1092914" y="134987"/>
                </a:lnTo>
                <a:lnTo>
                  <a:pt x="1093204" y="136128"/>
                </a:lnTo>
                <a:lnTo>
                  <a:pt x="1093586" y="138707"/>
                </a:lnTo>
                <a:lnTo>
                  <a:pt x="1093598" y="146893"/>
                </a:lnTo>
                <a:lnTo>
                  <a:pt x="1093452" y="148381"/>
                </a:lnTo>
                <a:lnTo>
                  <a:pt x="1092956" y="150167"/>
                </a:lnTo>
                <a:lnTo>
                  <a:pt x="1092559" y="151953"/>
                </a:lnTo>
                <a:lnTo>
                  <a:pt x="1092013" y="153193"/>
                </a:lnTo>
                <a:lnTo>
                  <a:pt x="1091319" y="153888"/>
                </a:lnTo>
                <a:lnTo>
                  <a:pt x="1090724" y="154582"/>
                </a:lnTo>
                <a:lnTo>
                  <a:pt x="1083878" y="157162"/>
                </a:lnTo>
                <a:lnTo>
                  <a:pt x="1082092" y="157658"/>
                </a:lnTo>
                <a:lnTo>
                  <a:pt x="1080157" y="158005"/>
                </a:lnTo>
                <a:lnTo>
                  <a:pt x="1076089" y="158402"/>
                </a:lnTo>
                <a:lnTo>
                  <a:pt x="1074055" y="158501"/>
                </a:lnTo>
                <a:close/>
              </a:path>
              <a:path w="3467735" h="197485">
                <a:moveTo>
                  <a:pt x="1092914" y="134987"/>
                </a:moveTo>
                <a:lnTo>
                  <a:pt x="1080752" y="134987"/>
                </a:lnTo>
                <a:lnTo>
                  <a:pt x="1082092" y="134838"/>
                </a:lnTo>
                <a:lnTo>
                  <a:pt x="1084473" y="134242"/>
                </a:lnTo>
                <a:lnTo>
                  <a:pt x="1085515" y="133945"/>
                </a:lnTo>
                <a:lnTo>
                  <a:pt x="1086408" y="133647"/>
                </a:lnTo>
                <a:lnTo>
                  <a:pt x="1087400" y="133350"/>
                </a:lnTo>
                <a:lnTo>
                  <a:pt x="1088194" y="133052"/>
                </a:lnTo>
                <a:lnTo>
                  <a:pt x="1089384" y="132457"/>
                </a:lnTo>
                <a:lnTo>
                  <a:pt x="1089979" y="132308"/>
                </a:lnTo>
                <a:lnTo>
                  <a:pt x="1090972" y="132308"/>
                </a:lnTo>
                <a:lnTo>
                  <a:pt x="1091369" y="132457"/>
                </a:lnTo>
                <a:lnTo>
                  <a:pt x="1092162" y="133052"/>
                </a:lnTo>
                <a:lnTo>
                  <a:pt x="1092460" y="133598"/>
                </a:lnTo>
                <a:lnTo>
                  <a:pt x="1092658" y="134391"/>
                </a:lnTo>
                <a:lnTo>
                  <a:pt x="1092914" y="134987"/>
                </a:lnTo>
                <a:close/>
              </a:path>
              <a:path w="3467735" h="197485">
                <a:moveTo>
                  <a:pt x="1177842" y="65335"/>
                </a:moveTo>
                <a:lnTo>
                  <a:pt x="1137977" y="65335"/>
                </a:lnTo>
                <a:lnTo>
                  <a:pt x="1140556" y="61565"/>
                </a:lnTo>
                <a:lnTo>
                  <a:pt x="1158217" y="47476"/>
                </a:lnTo>
                <a:lnTo>
                  <a:pt x="1160301" y="46880"/>
                </a:lnTo>
                <a:lnTo>
                  <a:pt x="1162384" y="46583"/>
                </a:lnTo>
                <a:lnTo>
                  <a:pt x="1165361" y="46583"/>
                </a:lnTo>
                <a:lnTo>
                  <a:pt x="1166353" y="46632"/>
                </a:lnTo>
                <a:lnTo>
                  <a:pt x="1168635" y="46831"/>
                </a:lnTo>
                <a:lnTo>
                  <a:pt x="1169826" y="47029"/>
                </a:lnTo>
                <a:lnTo>
                  <a:pt x="1171016" y="47327"/>
                </a:lnTo>
                <a:lnTo>
                  <a:pt x="1172207" y="47525"/>
                </a:lnTo>
                <a:lnTo>
                  <a:pt x="1173249" y="47823"/>
                </a:lnTo>
                <a:lnTo>
                  <a:pt x="1174142" y="48220"/>
                </a:lnTo>
                <a:lnTo>
                  <a:pt x="1175035" y="48517"/>
                </a:lnTo>
                <a:lnTo>
                  <a:pt x="1175680" y="48865"/>
                </a:lnTo>
                <a:lnTo>
                  <a:pt x="1176077" y="49262"/>
                </a:lnTo>
                <a:lnTo>
                  <a:pt x="1176474" y="49559"/>
                </a:lnTo>
                <a:lnTo>
                  <a:pt x="1176771" y="49956"/>
                </a:lnTo>
                <a:lnTo>
                  <a:pt x="1176970" y="50452"/>
                </a:lnTo>
                <a:lnTo>
                  <a:pt x="1177168" y="50849"/>
                </a:lnTo>
                <a:lnTo>
                  <a:pt x="1177329" y="51544"/>
                </a:lnTo>
                <a:lnTo>
                  <a:pt x="1177416" y="52238"/>
                </a:lnTo>
                <a:lnTo>
                  <a:pt x="1177614" y="53032"/>
                </a:lnTo>
                <a:lnTo>
                  <a:pt x="1177714" y="55810"/>
                </a:lnTo>
                <a:lnTo>
                  <a:pt x="1177838" y="58489"/>
                </a:lnTo>
                <a:lnTo>
                  <a:pt x="1177842" y="65335"/>
                </a:lnTo>
                <a:close/>
              </a:path>
              <a:path w="3467735" h="197485">
                <a:moveTo>
                  <a:pt x="1130783" y="157013"/>
                </a:moveTo>
                <a:lnTo>
                  <a:pt x="1125227" y="157013"/>
                </a:lnTo>
                <a:lnTo>
                  <a:pt x="1122945" y="156914"/>
                </a:lnTo>
                <a:lnTo>
                  <a:pt x="1114127" y="51693"/>
                </a:lnTo>
                <a:lnTo>
                  <a:pt x="1114224" y="51444"/>
                </a:lnTo>
                <a:lnTo>
                  <a:pt x="1123689" y="48369"/>
                </a:lnTo>
                <a:lnTo>
                  <a:pt x="1128452" y="48369"/>
                </a:lnTo>
                <a:lnTo>
                  <a:pt x="1130386" y="48468"/>
                </a:lnTo>
                <a:lnTo>
                  <a:pt x="1133462" y="48865"/>
                </a:lnTo>
                <a:lnTo>
                  <a:pt x="1134653" y="49162"/>
                </a:lnTo>
                <a:lnTo>
                  <a:pt x="1135446" y="49559"/>
                </a:lnTo>
                <a:lnTo>
                  <a:pt x="1136339" y="49956"/>
                </a:lnTo>
                <a:lnTo>
                  <a:pt x="1136984" y="50452"/>
                </a:lnTo>
                <a:lnTo>
                  <a:pt x="1137381" y="51048"/>
                </a:lnTo>
                <a:lnTo>
                  <a:pt x="1137778" y="51544"/>
                </a:lnTo>
                <a:lnTo>
                  <a:pt x="1137977" y="52139"/>
                </a:lnTo>
                <a:lnTo>
                  <a:pt x="1137977" y="65335"/>
                </a:lnTo>
                <a:lnTo>
                  <a:pt x="1177842" y="65335"/>
                </a:lnTo>
                <a:lnTo>
                  <a:pt x="1177763" y="67071"/>
                </a:lnTo>
                <a:lnTo>
                  <a:pt x="1177565" y="68758"/>
                </a:lnTo>
                <a:lnTo>
                  <a:pt x="1177466" y="70445"/>
                </a:lnTo>
                <a:lnTo>
                  <a:pt x="1177267" y="71784"/>
                </a:lnTo>
                <a:lnTo>
                  <a:pt x="1176925" y="72925"/>
                </a:lnTo>
                <a:lnTo>
                  <a:pt x="1161194" y="72925"/>
                </a:lnTo>
                <a:lnTo>
                  <a:pt x="1159656" y="73223"/>
                </a:lnTo>
                <a:lnTo>
                  <a:pt x="1156481" y="74414"/>
                </a:lnTo>
                <a:lnTo>
                  <a:pt x="1154844" y="75406"/>
                </a:lnTo>
                <a:lnTo>
                  <a:pt x="1153157" y="76795"/>
                </a:lnTo>
                <a:lnTo>
                  <a:pt x="1151470" y="78085"/>
                </a:lnTo>
                <a:lnTo>
                  <a:pt x="1149734" y="79871"/>
                </a:lnTo>
                <a:lnTo>
                  <a:pt x="1147948" y="82153"/>
                </a:lnTo>
                <a:lnTo>
                  <a:pt x="1146162" y="84335"/>
                </a:lnTo>
                <a:lnTo>
                  <a:pt x="1144227" y="87064"/>
                </a:lnTo>
                <a:lnTo>
                  <a:pt x="1142144" y="90338"/>
                </a:lnTo>
                <a:lnTo>
                  <a:pt x="1142144" y="153193"/>
                </a:lnTo>
                <a:lnTo>
                  <a:pt x="1141896" y="153888"/>
                </a:lnTo>
                <a:lnTo>
                  <a:pt x="1133065" y="156914"/>
                </a:lnTo>
                <a:lnTo>
                  <a:pt x="1130783" y="157013"/>
                </a:lnTo>
                <a:close/>
              </a:path>
              <a:path w="3467735" h="197485">
                <a:moveTo>
                  <a:pt x="1174787" y="75307"/>
                </a:moveTo>
                <a:lnTo>
                  <a:pt x="1173398" y="75307"/>
                </a:lnTo>
                <a:lnTo>
                  <a:pt x="1172703" y="75207"/>
                </a:lnTo>
                <a:lnTo>
                  <a:pt x="1171909" y="75009"/>
                </a:lnTo>
                <a:lnTo>
                  <a:pt x="1171215" y="74711"/>
                </a:lnTo>
                <a:lnTo>
                  <a:pt x="1170371" y="74414"/>
                </a:lnTo>
                <a:lnTo>
                  <a:pt x="1169379" y="74116"/>
                </a:lnTo>
                <a:lnTo>
                  <a:pt x="1168486" y="73818"/>
                </a:lnTo>
                <a:lnTo>
                  <a:pt x="1167494" y="73570"/>
                </a:lnTo>
                <a:lnTo>
                  <a:pt x="1166403" y="73372"/>
                </a:lnTo>
                <a:lnTo>
                  <a:pt x="1165311" y="73074"/>
                </a:lnTo>
                <a:lnTo>
                  <a:pt x="1164071" y="72925"/>
                </a:lnTo>
                <a:lnTo>
                  <a:pt x="1176925" y="72925"/>
                </a:lnTo>
                <a:lnTo>
                  <a:pt x="1176643" y="73818"/>
                </a:lnTo>
                <a:lnTo>
                  <a:pt x="1176275" y="74463"/>
                </a:lnTo>
                <a:lnTo>
                  <a:pt x="1175382" y="75158"/>
                </a:lnTo>
                <a:lnTo>
                  <a:pt x="1174787" y="75307"/>
                </a:lnTo>
                <a:close/>
              </a:path>
              <a:path w="3467735" h="197485">
                <a:moveTo>
                  <a:pt x="1250491" y="158799"/>
                </a:moveTo>
                <a:lnTo>
                  <a:pt x="1232433" y="158799"/>
                </a:lnTo>
                <a:lnTo>
                  <a:pt x="1224743" y="157608"/>
                </a:lnTo>
                <a:lnTo>
                  <a:pt x="1194382" y="133945"/>
                </a:lnTo>
                <a:lnTo>
                  <a:pt x="1189173" y="95200"/>
                </a:lnTo>
                <a:lnTo>
                  <a:pt x="1190314" y="87411"/>
                </a:lnTo>
                <a:lnTo>
                  <a:pt x="1212986" y="53429"/>
                </a:lnTo>
                <a:lnTo>
                  <a:pt x="1219832" y="50750"/>
                </a:lnTo>
                <a:lnTo>
                  <a:pt x="1226678" y="47972"/>
                </a:lnTo>
                <a:lnTo>
                  <a:pt x="1234665" y="46583"/>
                </a:lnTo>
                <a:lnTo>
                  <a:pt x="1252723" y="46583"/>
                </a:lnTo>
                <a:lnTo>
                  <a:pt x="1260462" y="47773"/>
                </a:lnTo>
                <a:lnTo>
                  <a:pt x="1273559" y="52536"/>
                </a:lnTo>
                <a:lnTo>
                  <a:pt x="1278966" y="56108"/>
                </a:lnTo>
                <a:lnTo>
                  <a:pt x="1283233" y="60870"/>
                </a:lnTo>
                <a:lnTo>
                  <a:pt x="1287499" y="65534"/>
                </a:lnTo>
                <a:lnTo>
                  <a:pt x="1289278" y="68758"/>
                </a:lnTo>
                <a:lnTo>
                  <a:pt x="1238584" y="68758"/>
                </a:lnTo>
                <a:lnTo>
                  <a:pt x="1234913" y="69552"/>
                </a:lnTo>
                <a:lnTo>
                  <a:pt x="1231738" y="71139"/>
                </a:lnTo>
                <a:lnTo>
                  <a:pt x="1228662" y="72628"/>
                </a:lnTo>
                <a:lnTo>
                  <a:pt x="1226132" y="74860"/>
                </a:lnTo>
                <a:lnTo>
                  <a:pt x="1224148" y="77837"/>
                </a:lnTo>
                <a:lnTo>
                  <a:pt x="1222164" y="80714"/>
                </a:lnTo>
                <a:lnTo>
                  <a:pt x="1220626" y="84236"/>
                </a:lnTo>
                <a:lnTo>
                  <a:pt x="1219534" y="88403"/>
                </a:lnTo>
                <a:lnTo>
                  <a:pt x="1218542" y="92471"/>
                </a:lnTo>
                <a:lnTo>
                  <a:pt x="1218046" y="97135"/>
                </a:lnTo>
                <a:lnTo>
                  <a:pt x="1218111" y="108098"/>
                </a:lnTo>
                <a:lnTo>
                  <a:pt x="1237741" y="136326"/>
                </a:lnTo>
                <a:lnTo>
                  <a:pt x="1287824" y="136326"/>
                </a:lnTo>
                <a:lnTo>
                  <a:pt x="1286904" y="137963"/>
                </a:lnTo>
                <a:lnTo>
                  <a:pt x="1282340" y="143023"/>
                </a:lnTo>
                <a:lnTo>
                  <a:pt x="1277875" y="148083"/>
                </a:lnTo>
                <a:lnTo>
                  <a:pt x="1272220" y="152003"/>
                </a:lnTo>
                <a:lnTo>
                  <a:pt x="1265373" y="154781"/>
                </a:lnTo>
                <a:lnTo>
                  <a:pt x="1258527" y="157460"/>
                </a:lnTo>
                <a:lnTo>
                  <a:pt x="1250491" y="158799"/>
                </a:lnTo>
                <a:close/>
              </a:path>
              <a:path w="3467735" h="197485">
                <a:moveTo>
                  <a:pt x="1287824" y="136326"/>
                </a:moveTo>
                <a:lnTo>
                  <a:pt x="1246572" y="136326"/>
                </a:lnTo>
                <a:lnTo>
                  <a:pt x="1250243" y="135582"/>
                </a:lnTo>
                <a:lnTo>
                  <a:pt x="1253318" y="134094"/>
                </a:lnTo>
                <a:lnTo>
                  <a:pt x="1267011" y="108098"/>
                </a:lnTo>
                <a:lnTo>
                  <a:pt x="1266945" y="97135"/>
                </a:lnTo>
                <a:lnTo>
                  <a:pt x="1266614" y="93364"/>
                </a:lnTo>
                <a:lnTo>
                  <a:pt x="1265026" y="85129"/>
                </a:lnTo>
                <a:lnTo>
                  <a:pt x="1263687" y="81508"/>
                </a:lnTo>
                <a:lnTo>
                  <a:pt x="1261802" y="78432"/>
                </a:lnTo>
                <a:lnTo>
                  <a:pt x="1260016" y="75356"/>
                </a:lnTo>
                <a:lnTo>
                  <a:pt x="1257535" y="72975"/>
                </a:lnTo>
                <a:lnTo>
                  <a:pt x="1254360" y="71288"/>
                </a:lnTo>
                <a:lnTo>
                  <a:pt x="1251284" y="69601"/>
                </a:lnTo>
                <a:lnTo>
                  <a:pt x="1247415" y="68758"/>
                </a:lnTo>
                <a:lnTo>
                  <a:pt x="1289278" y="68758"/>
                </a:lnTo>
                <a:lnTo>
                  <a:pt x="1290674" y="71288"/>
                </a:lnTo>
                <a:lnTo>
                  <a:pt x="1294841" y="84980"/>
                </a:lnTo>
                <a:lnTo>
                  <a:pt x="1295837" y="92471"/>
                </a:lnTo>
                <a:lnTo>
                  <a:pt x="1295883" y="110182"/>
                </a:lnTo>
                <a:lnTo>
                  <a:pt x="1294742" y="117971"/>
                </a:lnTo>
                <a:lnTo>
                  <a:pt x="1292460" y="125015"/>
                </a:lnTo>
                <a:lnTo>
                  <a:pt x="1290277" y="131960"/>
                </a:lnTo>
                <a:lnTo>
                  <a:pt x="1287824" y="136326"/>
                </a:lnTo>
                <a:close/>
              </a:path>
              <a:path w="3467735" h="197485">
                <a:moveTo>
                  <a:pt x="1334938" y="157013"/>
                </a:moveTo>
                <a:lnTo>
                  <a:pt x="1329382" y="157013"/>
                </a:lnTo>
                <a:lnTo>
                  <a:pt x="1327100" y="156914"/>
                </a:lnTo>
                <a:lnTo>
                  <a:pt x="1318170" y="153193"/>
                </a:lnTo>
                <a:lnTo>
                  <a:pt x="1318170" y="4961"/>
                </a:lnTo>
                <a:lnTo>
                  <a:pt x="1320998" y="2232"/>
                </a:lnTo>
                <a:lnTo>
                  <a:pt x="1322089" y="1736"/>
                </a:lnTo>
                <a:lnTo>
                  <a:pt x="1323528" y="1389"/>
                </a:lnTo>
                <a:lnTo>
                  <a:pt x="1327100" y="992"/>
                </a:lnTo>
                <a:lnTo>
                  <a:pt x="1329382" y="892"/>
                </a:lnTo>
                <a:lnTo>
                  <a:pt x="1334938" y="892"/>
                </a:lnTo>
                <a:lnTo>
                  <a:pt x="1337220" y="992"/>
                </a:lnTo>
                <a:lnTo>
                  <a:pt x="1340792" y="1389"/>
                </a:lnTo>
                <a:lnTo>
                  <a:pt x="1342231" y="1736"/>
                </a:lnTo>
                <a:lnTo>
                  <a:pt x="1343322" y="2232"/>
                </a:lnTo>
                <a:lnTo>
                  <a:pt x="1344414" y="2629"/>
                </a:lnTo>
                <a:lnTo>
                  <a:pt x="1345158" y="3125"/>
                </a:lnTo>
                <a:lnTo>
                  <a:pt x="1345555" y="3720"/>
                </a:lnTo>
                <a:lnTo>
                  <a:pt x="1346051" y="4316"/>
                </a:lnTo>
                <a:lnTo>
                  <a:pt x="1346299" y="4961"/>
                </a:lnTo>
                <a:lnTo>
                  <a:pt x="1346299" y="153193"/>
                </a:lnTo>
                <a:lnTo>
                  <a:pt x="1337220" y="156914"/>
                </a:lnTo>
                <a:lnTo>
                  <a:pt x="1334938" y="157013"/>
                </a:lnTo>
                <a:close/>
              </a:path>
              <a:path w="3467735" h="197485">
                <a:moveTo>
                  <a:pt x="1458739" y="49113"/>
                </a:moveTo>
                <a:lnTo>
                  <a:pt x="1430759" y="49113"/>
                </a:lnTo>
                <a:lnTo>
                  <a:pt x="1430759" y="26144"/>
                </a:lnTo>
                <a:lnTo>
                  <a:pt x="1442070" y="22175"/>
                </a:lnTo>
                <a:lnTo>
                  <a:pt x="1447428" y="22175"/>
                </a:lnTo>
                <a:lnTo>
                  <a:pt x="1449660" y="22274"/>
                </a:lnTo>
                <a:lnTo>
                  <a:pt x="1453331" y="22671"/>
                </a:lnTo>
                <a:lnTo>
                  <a:pt x="1454769" y="22969"/>
                </a:lnTo>
                <a:lnTo>
                  <a:pt x="1455762" y="23366"/>
                </a:lnTo>
                <a:lnTo>
                  <a:pt x="1456853" y="23762"/>
                </a:lnTo>
                <a:lnTo>
                  <a:pt x="1457597" y="24258"/>
                </a:lnTo>
                <a:lnTo>
                  <a:pt x="1457994" y="24854"/>
                </a:lnTo>
                <a:lnTo>
                  <a:pt x="1458490" y="25449"/>
                </a:lnTo>
                <a:lnTo>
                  <a:pt x="1458739" y="26144"/>
                </a:lnTo>
                <a:lnTo>
                  <a:pt x="1458739" y="49113"/>
                </a:lnTo>
                <a:close/>
              </a:path>
              <a:path w="3467735" h="197485">
                <a:moveTo>
                  <a:pt x="1481956" y="71883"/>
                </a:moveTo>
                <a:lnTo>
                  <a:pt x="1417364" y="71883"/>
                </a:lnTo>
                <a:lnTo>
                  <a:pt x="1416223" y="71040"/>
                </a:lnTo>
                <a:lnTo>
                  <a:pt x="1415429" y="69353"/>
                </a:lnTo>
                <a:lnTo>
                  <a:pt x="1414735" y="67567"/>
                </a:lnTo>
                <a:lnTo>
                  <a:pt x="1414388" y="64591"/>
                </a:lnTo>
                <a:lnTo>
                  <a:pt x="1414487" y="56554"/>
                </a:lnTo>
                <a:lnTo>
                  <a:pt x="1416918" y="49708"/>
                </a:lnTo>
                <a:lnTo>
                  <a:pt x="1417513" y="49311"/>
                </a:lnTo>
                <a:lnTo>
                  <a:pt x="1418158" y="49113"/>
                </a:lnTo>
                <a:lnTo>
                  <a:pt x="1481162" y="49113"/>
                </a:lnTo>
                <a:lnTo>
                  <a:pt x="1481757" y="49311"/>
                </a:lnTo>
                <a:lnTo>
                  <a:pt x="1482253" y="49708"/>
                </a:lnTo>
                <a:lnTo>
                  <a:pt x="1482849" y="50006"/>
                </a:lnTo>
                <a:lnTo>
                  <a:pt x="1484932" y="64591"/>
                </a:lnTo>
                <a:lnTo>
                  <a:pt x="1484535" y="67567"/>
                </a:lnTo>
                <a:lnTo>
                  <a:pt x="1483742" y="69353"/>
                </a:lnTo>
                <a:lnTo>
                  <a:pt x="1483047" y="71040"/>
                </a:lnTo>
                <a:lnTo>
                  <a:pt x="1481956" y="71883"/>
                </a:lnTo>
                <a:close/>
              </a:path>
              <a:path w="3467735" h="197485">
                <a:moveTo>
                  <a:pt x="1465287" y="158501"/>
                </a:moveTo>
                <a:lnTo>
                  <a:pt x="1457647" y="158501"/>
                </a:lnTo>
                <a:lnTo>
                  <a:pt x="1452785" y="157757"/>
                </a:lnTo>
                <a:lnTo>
                  <a:pt x="1448618" y="156269"/>
                </a:lnTo>
                <a:lnTo>
                  <a:pt x="1444550" y="154880"/>
                </a:lnTo>
                <a:lnTo>
                  <a:pt x="1430759" y="128984"/>
                </a:lnTo>
                <a:lnTo>
                  <a:pt x="1430759" y="71883"/>
                </a:lnTo>
                <a:lnTo>
                  <a:pt x="1458739" y="71883"/>
                </a:lnTo>
                <a:lnTo>
                  <a:pt x="1458739" y="124073"/>
                </a:lnTo>
                <a:lnTo>
                  <a:pt x="1459582" y="128190"/>
                </a:lnTo>
                <a:lnTo>
                  <a:pt x="1461268" y="130968"/>
                </a:lnTo>
                <a:lnTo>
                  <a:pt x="1463054" y="133647"/>
                </a:lnTo>
                <a:lnTo>
                  <a:pt x="1466130" y="134987"/>
                </a:lnTo>
                <a:lnTo>
                  <a:pt x="1484145" y="134987"/>
                </a:lnTo>
                <a:lnTo>
                  <a:pt x="1484436" y="136128"/>
                </a:lnTo>
                <a:lnTo>
                  <a:pt x="1484818" y="138707"/>
                </a:lnTo>
                <a:lnTo>
                  <a:pt x="1484830" y="146893"/>
                </a:lnTo>
                <a:lnTo>
                  <a:pt x="1484684" y="148381"/>
                </a:lnTo>
                <a:lnTo>
                  <a:pt x="1484188" y="150167"/>
                </a:lnTo>
                <a:lnTo>
                  <a:pt x="1483791" y="151953"/>
                </a:lnTo>
                <a:lnTo>
                  <a:pt x="1483246" y="153193"/>
                </a:lnTo>
                <a:lnTo>
                  <a:pt x="1482551" y="153888"/>
                </a:lnTo>
                <a:lnTo>
                  <a:pt x="1481956" y="154582"/>
                </a:lnTo>
                <a:lnTo>
                  <a:pt x="1475110" y="157162"/>
                </a:lnTo>
                <a:lnTo>
                  <a:pt x="1473324" y="157658"/>
                </a:lnTo>
                <a:lnTo>
                  <a:pt x="1471389" y="158005"/>
                </a:lnTo>
                <a:lnTo>
                  <a:pt x="1467321" y="158402"/>
                </a:lnTo>
                <a:lnTo>
                  <a:pt x="1465287" y="158501"/>
                </a:lnTo>
                <a:close/>
              </a:path>
              <a:path w="3467735" h="197485">
                <a:moveTo>
                  <a:pt x="1484145" y="134987"/>
                </a:moveTo>
                <a:lnTo>
                  <a:pt x="1471984" y="134987"/>
                </a:lnTo>
                <a:lnTo>
                  <a:pt x="1473324" y="134838"/>
                </a:lnTo>
                <a:lnTo>
                  <a:pt x="1475705" y="134242"/>
                </a:lnTo>
                <a:lnTo>
                  <a:pt x="1476746" y="133945"/>
                </a:lnTo>
                <a:lnTo>
                  <a:pt x="1477640" y="133647"/>
                </a:lnTo>
                <a:lnTo>
                  <a:pt x="1478632" y="133350"/>
                </a:lnTo>
                <a:lnTo>
                  <a:pt x="1479425" y="133052"/>
                </a:lnTo>
                <a:lnTo>
                  <a:pt x="1480616" y="132457"/>
                </a:lnTo>
                <a:lnTo>
                  <a:pt x="1481211" y="132308"/>
                </a:lnTo>
                <a:lnTo>
                  <a:pt x="1482204" y="132308"/>
                </a:lnTo>
                <a:lnTo>
                  <a:pt x="1482600" y="132457"/>
                </a:lnTo>
                <a:lnTo>
                  <a:pt x="1483394" y="133052"/>
                </a:lnTo>
                <a:lnTo>
                  <a:pt x="1483692" y="133598"/>
                </a:lnTo>
                <a:lnTo>
                  <a:pt x="1483890" y="134391"/>
                </a:lnTo>
                <a:lnTo>
                  <a:pt x="1484145" y="134987"/>
                </a:lnTo>
                <a:close/>
              </a:path>
              <a:path w="3467735" h="197485">
                <a:moveTo>
                  <a:pt x="1522015" y="157013"/>
                </a:moveTo>
                <a:lnTo>
                  <a:pt x="1516459" y="157013"/>
                </a:lnTo>
                <a:lnTo>
                  <a:pt x="1514177" y="156914"/>
                </a:lnTo>
                <a:lnTo>
                  <a:pt x="1505247" y="153193"/>
                </a:lnTo>
                <a:lnTo>
                  <a:pt x="1505247" y="4961"/>
                </a:lnTo>
                <a:lnTo>
                  <a:pt x="1508075" y="2232"/>
                </a:lnTo>
                <a:lnTo>
                  <a:pt x="1509166" y="1736"/>
                </a:lnTo>
                <a:lnTo>
                  <a:pt x="1510605" y="1389"/>
                </a:lnTo>
                <a:lnTo>
                  <a:pt x="1514177" y="992"/>
                </a:lnTo>
                <a:lnTo>
                  <a:pt x="1516459" y="892"/>
                </a:lnTo>
                <a:lnTo>
                  <a:pt x="1522015" y="892"/>
                </a:lnTo>
                <a:lnTo>
                  <a:pt x="1524297" y="992"/>
                </a:lnTo>
                <a:lnTo>
                  <a:pt x="1527869" y="1389"/>
                </a:lnTo>
                <a:lnTo>
                  <a:pt x="1529308" y="1736"/>
                </a:lnTo>
                <a:lnTo>
                  <a:pt x="1530399" y="2232"/>
                </a:lnTo>
                <a:lnTo>
                  <a:pt x="1531491" y="2629"/>
                </a:lnTo>
                <a:lnTo>
                  <a:pt x="1532235" y="3125"/>
                </a:lnTo>
                <a:lnTo>
                  <a:pt x="1532632" y="3720"/>
                </a:lnTo>
                <a:lnTo>
                  <a:pt x="1533128" y="4316"/>
                </a:lnTo>
                <a:lnTo>
                  <a:pt x="1533376" y="4961"/>
                </a:lnTo>
                <a:lnTo>
                  <a:pt x="1533376" y="60721"/>
                </a:lnTo>
                <a:lnTo>
                  <a:pt x="1593380" y="60721"/>
                </a:lnTo>
                <a:lnTo>
                  <a:pt x="1595040" y="62954"/>
                </a:lnTo>
                <a:lnTo>
                  <a:pt x="1597124" y="67468"/>
                </a:lnTo>
                <a:lnTo>
                  <a:pt x="1598004" y="70991"/>
                </a:lnTo>
                <a:lnTo>
                  <a:pt x="1551979" y="70991"/>
                </a:lnTo>
                <a:lnTo>
                  <a:pt x="1548358" y="72280"/>
                </a:lnTo>
                <a:lnTo>
                  <a:pt x="1541016" y="77440"/>
                </a:lnTo>
                <a:lnTo>
                  <a:pt x="1537245" y="81260"/>
                </a:lnTo>
                <a:lnTo>
                  <a:pt x="1533376" y="86320"/>
                </a:lnTo>
                <a:lnTo>
                  <a:pt x="1533376" y="153193"/>
                </a:lnTo>
                <a:lnTo>
                  <a:pt x="1533128" y="153888"/>
                </a:lnTo>
                <a:lnTo>
                  <a:pt x="1524297" y="156914"/>
                </a:lnTo>
                <a:lnTo>
                  <a:pt x="1522015" y="157013"/>
                </a:lnTo>
                <a:close/>
              </a:path>
              <a:path w="3467735" h="197485">
                <a:moveTo>
                  <a:pt x="1593380" y="60721"/>
                </a:moveTo>
                <a:lnTo>
                  <a:pt x="1533376" y="60721"/>
                </a:lnTo>
                <a:lnTo>
                  <a:pt x="1538138" y="55959"/>
                </a:lnTo>
                <a:lnTo>
                  <a:pt x="1543050" y="52437"/>
                </a:lnTo>
                <a:lnTo>
                  <a:pt x="1548110" y="50155"/>
                </a:lnTo>
                <a:lnTo>
                  <a:pt x="1553170" y="47773"/>
                </a:lnTo>
                <a:lnTo>
                  <a:pt x="1558379" y="46583"/>
                </a:lnTo>
                <a:lnTo>
                  <a:pt x="1570583" y="46583"/>
                </a:lnTo>
                <a:lnTo>
                  <a:pt x="1576288" y="47724"/>
                </a:lnTo>
                <a:lnTo>
                  <a:pt x="1580852" y="50006"/>
                </a:lnTo>
                <a:lnTo>
                  <a:pt x="1585515" y="52189"/>
                </a:lnTo>
                <a:lnTo>
                  <a:pt x="1589286" y="55215"/>
                </a:lnTo>
                <a:lnTo>
                  <a:pt x="1593380" y="60721"/>
                </a:lnTo>
                <a:close/>
              </a:path>
              <a:path w="3467735" h="197485">
                <a:moveTo>
                  <a:pt x="1589037" y="157013"/>
                </a:moveTo>
                <a:lnTo>
                  <a:pt x="1583581" y="157013"/>
                </a:lnTo>
                <a:lnTo>
                  <a:pt x="1581249" y="156914"/>
                </a:lnTo>
                <a:lnTo>
                  <a:pt x="1572220" y="153193"/>
                </a:lnTo>
                <a:lnTo>
                  <a:pt x="1572220" y="90834"/>
                </a:lnTo>
                <a:lnTo>
                  <a:pt x="1571872" y="87014"/>
                </a:lnTo>
                <a:lnTo>
                  <a:pt x="1570484" y="81458"/>
                </a:lnTo>
                <a:lnTo>
                  <a:pt x="1569442" y="79127"/>
                </a:lnTo>
                <a:lnTo>
                  <a:pt x="1568053" y="77241"/>
                </a:lnTo>
                <a:lnTo>
                  <a:pt x="1566763" y="75257"/>
                </a:lnTo>
                <a:lnTo>
                  <a:pt x="1565027" y="73719"/>
                </a:lnTo>
                <a:lnTo>
                  <a:pt x="1562844" y="72628"/>
                </a:lnTo>
                <a:lnTo>
                  <a:pt x="1560760" y="71536"/>
                </a:lnTo>
                <a:lnTo>
                  <a:pt x="1558329" y="70991"/>
                </a:lnTo>
                <a:lnTo>
                  <a:pt x="1598004" y="70991"/>
                </a:lnTo>
                <a:lnTo>
                  <a:pt x="1599703" y="77787"/>
                </a:lnTo>
                <a:lnTo>
                  <a:pt x="1600348" y="84038"/>
                </a:lnTo>
                <a:lnTo>
                  <a:pt x="1600348" y="153193"/>
                </a:lnTo>
                <a:lnTo>
                  <a:pt x="1600100" y="153888"/>
                </a:lnTo>
                <a:lnTo>
                  <a:pt x="1599208" y="154979"/>
                </a:lnTo>
                <a:lnTo>
                  <a:pt x="1598463" y="155426"/>
                </a:lnTo>
                <a:lnTo>
                  <a:pt x="1597372" y="155823"/>
                </a:lnTo>
                <a:lnTo>
                  <a:pt x="1596380" y="156219"/>
                </a:lnTo>
                <a:lnTo>
                  <a:pt x="1594941" y="156517"/>
                </a:lnTo>
                <a:lnTo>
                  <a:pt x="1591270" y="156914"/>
                </a:lnTo>
                <a:lnTo>
                  <a:pt x="1589037" y="157013"/>
                </a:lnTo>
                <a:close/>
              </a:path>
              <a:path w="3467735" h="197485">
                <a:moveTo>
                  <a:pt x="1680207" y="158799"/>
                </a:moveTo>
                <a:lnTo>
                  <a:pt x="1666416" y="158799"/>
                </a:lnTo>
                <a:lnTo>
                  <a:pt x="1658676" y="157708"/>
                </a:lnTo>
                <a:lnTo>
                  <a:pt x="1627556" y="135036"/>
                </a:lnTo>
                <a:lnTo>
                  <a:pt x="1622114" y="113059"/>
                </a:lnTo>
                <a:lnTo>
                  <a:pt x="1622114" y="94902"/>
                </a:lnTo>
                <a:lnTo>
                  <a:pt x="1623255" y="86965"/>
                </a:lnTo>
                <a:lnTo>
                  <a:pt x="1625537" y="79920"/>
                </a:lnTo>
                <a:lnTo>
                  <a:pt x="1627820" y="72776"/>
                </a:lnTo>
                <a:lnTo>
                  <a:pt x="1657833" y="47873"/>
                </a:lnTo>
                <a:lnTo>
                  <a:pt x="1664927" y="46583"/>
                </a:lnTo>
                <a:lnTo>
                  <a:pt x="1681199" y="46583"/>
                </a:lnTo>
                <a:lnTo>
                  <a:pt x="1688293" y="47823"/>
                </a:lnTo>
                <a:lnTo>
                  <a:pt x="1694147" y="50303"/>
                </a:lnTo>
                <a:lnTo>
                  <a:pt x="1700100" y="52685"/>
                </a:lnTo>
                <a:lnTo>
                  <a:pt x="1704962" y="56058"/>
                </a:lnTo>
                <a:lnTo>
                  <a:pt x="1708732" y="60424"/>
                </a:lnTo>
                <a:lnTo>
                  <a:pt x="1712602" y="64789"/>
                </a:lnTo>
                <a:lnTo>
                  <a:pt x="1713472" y="66377"/>
                </a:lnTo>
                <a:lnTo>
                  <a:pt x="1668549" y="66377"/>
                </a:lnTo>
                <a:lnTo>
                  <a:pt x="1665423" y="67071"/>
                </a:lnTo>
                <a:lnTo>
                  <a:pt x="1662745" y="68460"/>
                </a:lnTo>
                <a:lnTo>
                  <a:pt x="1660165" y="69750"/>
                </a:lnTo>
                <a:lnTo>
                  <a:pt x="1657982" y="71536"/>
                </a:lnTo>
                <a:lnTo>
                  <a:pt x="1650689" y="91678"/>
                </a:lnTo>
                <a:lnTo>
                  <a:pt x="1719895" y="91678"/>
                </a:lnTo>
                <a:lnTo>
                  <a:pt x="1719895" y="103187"/>
                </a:lnTo>
                <a:lnTo>
                  <a:pt x="1719101" y="105767"/>
                </a:lnTo>
                <a:lnTo>
                  <a:pt x="1716025" y="109041"/>
                </a:lnTo>
                <a:lnTo>
                  <a:pt x="1713941" y="109835"/>
                </a:lnTo>
                <a:lnTo>
                  <a:pt x="1650689" y="109835"/>
                </a:lnTo>
                <a:lnTo>
                  <a:pt x="1650689" y="114101"/>
                </a:lnTo>
                <a:lnTo>
                  <a:pt x="1673063" y="137666"/>
                </a:lnTo>
                <a:lnTo>
                  <a:pt x="1715116" y="137666"/>
                </a:lnTo>
                <a:lnTo>
                  <a:pt x="1715082" y="143172"/>
                </a:lnTo>
                <a:lnTo>
                  <a:pt x="1714983" y="145454"/>
                </a:lnTo>
                <a:lnTo>
                  <a:pt x="1714884" y="146397"/>
                </a:lnTo>
                <a:lnTo>
                  <a:pt x="1714686" y="147191"/>
                </a:lnTo>
                <a:lnTo>
                  <a:pt x="1714586" y="147984"/>
                </a:lnTo>
                <a:lnTo>
                  <a:pt x="1684821" y="158501"/>
                </a:lnTo>
                <a:lnTo>
                  <a:pt x="1680207" y="158799"/>
                </a:lnTo>
                <a:close/>
              </a:path>
              <a:path w="3467735" h="197485">
                <a:moveTo>
                  <a:pt x="1719895" y="91678"/>
                </a:moveTo>
                <a:lnTo>
                  <a:pt x="1692659" y="91678"/>
                </a:lnTo>
                <a:lnTo>
                  <a:pt x="1692858" y="83839"/>
                </a:lnTo>
                <a:lnTo>
                  <a:pt x="1691270" y="77688"/>
                </a:lnTo>
                <a:lnTo>
                  <a:pt x="1687897" y="73223"/>
                </a:lnTo>
                <a:lnTo>
                  <a:pt x="1684523" y="68659"/>
                </a:lnTo>
                <a:lnTo>
                  <a:pt x="1679264" y="66377"/>
                </a:lnTo>
                <a:lnTo>
                  <a:pt x="1713472" y="66377"/>
                </a:lnTo>
                <a:lnTo>
                  <a:pt x="1715430" y="69949"/>
                </a:lnTo>
                <a:lnTo>
                  <a:pt x="1719002" y="81855"/>
                </a:lnTo>
                <a:lnTo>
                  <a:pt x="1719881" y="88205"/>
                </a:lnTo>
                <a:lnTo>
                  <a:pt x="1719895" y="91678"/>
                </a:lnTo>
                <a:close/>
              </a:path>
              <a:path w="3467735" h="197485">
                <a:moveTo>
                  <a:pt x="1715116" y="137666"/>
                </a:moveTo>
                <a:lnTo>
                  <a:pt x="1682787" y="137666"/>
                </a:lnTo>
                <a:lnTo>
                  <a:pt x="1687053" y="137318"/>
                </a:lnTo>
                <a:lnTo>
                  <a:pt x="1690724" y="136624"/>
                </a:lnTo>
                <a:lnTo>
                  <a:pt x="1709030" y="131167"/>
                </a:lnTo>
                <a:lnTo>
                  <a:pt x="1710469" y="130819"/>
                </a:lnTo>
                <a:lnTo>
                  <a:pt x="1712255" y="130819"/>
                </a:lnTo>
                <a:lnTo>
                  <a:pt x="1712800" y="130968"/>
                </a:lnTo>
                <a:lnTo>
                  <a:pt x="1713197" y="131266"/>
                </a:lnTo>
                <a:lnTo>
                  <a:pt x="1713693" y="131464"/>
                </a:lnTo>
                <a:lnTo>
                  <a:pt x="1714090" y="131911"/>
                </a:lnTo>
                <a:lnTo>
                  <a:pt x="1714696" y="133350"/>
                </a:lnTo>
                <a:lnTo>
                  <a:pt x="1714884" y="134242"/>
                </a:lnTo>
                <a:lnTo>
                  <a:pt x="1715016" y="135830"/>
                </a:lnTo>
                <a:lnTo>
                  <a:pt x="1715116" y="137666"/>
                </a:lnTo>
                <a:close/>
              </a:path>
              <a:path w="3467735" h="197485">
                <a:moveTo>
                  <a:pt x="1828167" y="49113"/>
                </a:moveTo>
                <a:lnTo>
                  <a:pt x="1800039" y="49113"/>
                </a:lnTo>
                <a:lnTo>
                  <a:pt x="1800039" y="33932"/>
                </a:lnTo>
                <a:lnTo>
                  <a:pt x="1808373" y="10269"/>
                </a:lnTo>
                <a:lnTo>
                  <a:pt x="1811250" y="6796"/>
                </a:lnTo>
                <a:lnTo>
                  <a:pt x="1814872" y="4216"/>
                </a:lnTo>
                <a:lnTo>
                  <a:pt x="1823702" y="843"/>
                </a:lnTo>
                <a:lnTo>
                  <a:pt x="1828961" y="0"/>
                </a:lnTo>
                <a:lnTo>
                  <a:pt x="1837891" y="0"/>
                </a:lnTo>
                <a:lnTo>
                  <a:pt x="1840619" y="248"/>
                </a:lnTo>
                <a:lnTo>
                  <a:pt x="1845878" y="1240"/>
                </a:lnTo>
                <a:lnTo>
                  <a:pt x="1847961" y="1785"/>
                </a:lnTo>
                <a:lnTo>
                  <a:pt x="1849449" y="2381"/>
                </a:lnTo>
                <a:lnTo>
                  <a:pt x="1850938" y="2877"/>
                </a:lnTo>
                <a:lnTo>
                  <a:pt x="1851930" y="3373"/>
                </a:lnTo>
                <a:lnTo>
                  <a:pt x="1852922" y="4365"/>
                </a:lnTo>
                <a:lnTo>
                  <a:pt x="1853319" y="5060"/>
                </a:lnTo>
                <a:lnTo>
                  <a:pt x="1853617" y="5953"/>
                </a:lnTo>
                <a:lnTo>
                  <a:pt x="1854013" y="6846"/>
                </a:lnTo>
                <a:lnTo>
                  <a:pt x="1854261" y="8036"/>
                </a:lnTo>
                <a:lnTo>
                  <a:pt x="1854361" y="9525"/>
                </a:lnTo>
                <a:lnTo>
                  <a:pt x="1854559" y="11013"/>
                </a:lnTo>
                <a:lnTo>
                  <a:pt x="1854559" y="18801"/>
                </a:lnTo>
                <a:lnTo>
                  <a:pt x="1854361" y="20091"/>
                </a:lnTo>
                <a:lnTo>
                  <a:pt x="1854262" y="21381"/>
                </a:lnTo>
                <a:lnTo>
                  <a:pt x="1854045" y="22473"/>
                </a:lnTo>
                <a:lnTo>
                  <a:pt x="1837692" y="22473"/>
                </a:lnTo>
                <a:lnTo>
                  <a:pt x="1835906" y="22820"/>
                </a:lnTo>
                <a:lnTo>
                  <a:pt x="1834418" y="23514"/>
                </a:lnTo>
                <a:lnTo>
                  <a:pt x="1833029" y="24110"/>
                </a:lnTo>
                <a:lnTo>
                  <a:pt x="1831838" y="25102"/>
                </a:lnTo>
                <a:lnTo>
                  <a:pt x="1828167" y="36710"/>
                </a:lnTo>
                <a:lnTo>
                  <a:pt x="1828167" y="49113"/>
                </a:lnTo>
                <a:close/>
              </a:path>
              <a:path w="3467735" h="197485">
                <a:moveTo>
                  <a:pt x="1852029" y="25003"/>
                </a:moveTo>
                <a:lnTo>
                  <a:pt x="1851037" y="25003"/>
                </a:lnTo>
                <a:lnTo>
                  <a:pt x="1850442" y="24903"/>
                </a:lnTo>
                <a:lnTo>
                  <a:pt x="1849747" y="24705"/>
                </a:lnTo>
                <a:lnTo>
                  <a:pt x="1849152" y="24407"/>
                </a:lnTo>
                <a:lnTo>
                  <a:pt x="1848358" y="24110"/>
                </a:lnTo>
                <a:lnTo>
                  <a:pt x="1847366" y="23812"/>
                </a:lnTo>
                <a:lnTo>
                  <a:pt x="1846473" y="23514"/>
                </a:lnTo>
                <a:lnTo>
                  <a:pt x="1845381" y="23217"/>
                </a:lnTo>
                <a:lnTo>
                  <a:pt x="1842901" y="22621"/>
                </a:lnTo>
                <a:lnTo>
                  <a:pt x="1841463" y="22473"/>
                </a:lnTo>
                <a:lnTo>
                  <a:pt x="1854045" y="22473"/>
                </a:lnTo>
                <a:lnTo>
                  <a:pt x="1853765" y="23217"/>
                </a:lnTo>
                <a:lnTo>
                  <a:pt x="1853468" y="23911"/>
                </a:lnTo>
                <a:lnTo>
                  <a:pt x="1853120" y="24407"/>
                </a:lnTo>
                <a:lnTo>
                  <a:pt x="1852426" y="24903"/>
                </a:lnTo>
                <a:lnTo>
                  <a:pt x="1852029" y="25003"/>
                </a:lnTo>
                <a:close/>
              </a:path>
              <a:path w="3467735" h="197485">
                <a:moveTo>
                  <a:pt x="1847713" y="71883"/>
                </a:moveTo>
                <a:lnTo>
                  <a:pt x="1786148" y="71883"/>
                </a:lnTo>
                <a:lnTo>
                  <a:pt x="1785106" y="71040"/>
                </a:lnTo>
                <a:lnTo>
                  <a:pt x="1784412" y="69353"/>
                </a:lnTo>
                <a:lnTo>
                  <a:pt x="1783717" y="67567"/>
                </a:lnTo>
                <a:lnTo>
                  <a:pt x="1783370" y="64591"/>
                </a:lnTo>
                <a:lnTo>
                  <a:pt x="1783469" y="56554"/>
                </a:lnTo>
                <a:lnTo>
                  <a:pt x="1785751" y="49708"/>
                </a:lnTo>
                <a:lnTo>
                  <a:pt x="1786346" y="49311"/>
                </a:lnTo>
                <a:lnTo>
                  <a:pt x="1786991" y="49113"/>
                </a:lnTo>
                <a:lnTo>
                  <a:pt x="1847018" y="49113"/>
                </a:lnTo>
                <a:lnTo>
                  <a:pt x="1847614" y="49311"/>
                </a:lnTo>
                <a:lnTo>
                  <a:pt x="1848110" y="49708"/>
                </a:lnTo>
                <a:lnTo>
                  <a:pt x="1848705" y="50006"/>
                </a:lnTo>
                <a:lnTo>
                  <a:pt x="1849152" y="50601"/>
                </a:lnTo>
                <a:lnTo>
                  <a:pt x="1849449" y="51494"/>
                </a:lnTo>
                <a:lnTo>
                  <a:pt x="1849846" y="52387"/>
                </a:lnTo>
                <a:lnTo>
                  <a:pt x="1850144" y="53578"/>
                </a:lnTo>
                <a:lnTo>
                  <a:pt x="1850541" y="56554"/>
                </a:lnTo>
                <a:lnTo>
                  <a:pt x="1850640" y="64591"/>
                </a:lnTo>
                <a:lnTo>
                  <a:pt x="1850243" y="67567"/>
                </a:lnTo>
                <a:lnTo>
                  <a:pt x="1849449" y="69353"/>
                </a:lnTo>
                <a:lnTo>
                  <a:pt x="1848755" y="71040"/>
                </a:lnTo>
                <a:lnTo>
                  <a:pt x="1847713" y="71883"/>
                </a:lnTo>
                <a:close/>
              </a:path>
              <a:path w="3467735" h="197485">
                <a:moveTo>
                  <a:pt x="1816707" y="157013"/>
                </a:moveTo>
                <a:lnTo>
                  <a:pt x="1811349" y="157013"/>
                </a:lnTo>
                <a:lnTo>
                  <a:pt x="1809067" y="156914"/>
                </a:lnTo>
                <a:lnTo>
                  <a:pt x="1800039" y="153193"/>
                </a:lnTo>
                <a:lnTo>
                  <a:pt x="1800039" y="71883"/>
                </a:lnTo>
                <a:lnTo>
                  <a:pt x="1828167" y="71883"/>
                </a:lnTo>
                <a:lnTo>
                  <a:pt x="1828167" y="153193"/>
                </a:lnTo>
                <a:lnTo>
                  <a:pt x="1827919" y="153888"/>
                </a:lnTo>
                <a:lnTo>
                  <a:pt x="1827026" y="154979"/>
                </a:lnTo>
                <a:lnTo>
                  <a:pt x="1826282" y="155426"/>
                </a:lnTo>
                <a:lnTo>
                  <a:pt x="1825190" y="155823"/>
                </a:lnTo>
                <a:lnTo>
                  <a:pt x="1824199" y="156219"/>
                </a:lnTo>
                <a:lnTo>
                  <a:pt x="1822760" y="156517"/>
                </a:lnTo>
                <a:lnTo>
                  <a:pt x="1818989" y="156914"/>
                </a:lnTo>
                <a:lnTo>
                  <a:pt x="1816707" y="157013"/>
                </a:lnTo>
                <a:close/>
              </a:path>
              <a:path w="3467735" h="197485">
                <a:moveTo>
                  <a:pt x="1883779" y="157013"/>
                </a:moveTo>
                <a:lnTo>
                  <a:pt x="1878223" y="157013"/>
                </a:lnTo>
                <a:lnTo>
                  <a:pt x="1875941" y="156914"/>
                </a:lnTo>
                <a:lnTo>
                  <a:pt x="1867011" y="153193"/>
                </a:lnTo>
                <a:lnTo>
                  <a:pt x="1867011" y="4961"/>
                </a:lnTo>
                <a:lnTo>
                  <a:pt x="1869839" y="2232"/>
                </a:lnTo>
                <a:lnTo>
                  <a:pt x="1870930" y="1736"/>
                </a:lnTo>
                <a:lnTo>
                  <a:pt x="1872369" y="1389"/>
                </a:lnTo>
                <a:lnTo>
                  <a:pt x="1875941" y="992"/>
                </a:lnTo>
                <a:lnTo>
                  <a:pt x="1878223" y="892"/>
                </a:lnTo>
                <a:lnTo>
                  <a:pt x="1883779" y="892"/>
                </a:lnTo>
                <a:lnTo>
                  <a:pt x="1886061" y="992"/>
                </a:lnTo>
                <a:lnTo>
                  <a:pt x="1889633" y="1389"/>
                </a:lnTo>
                <a:lnTo>
                  <a:pt x="1891072" y="1736"/>
                </a:lnTo>
                <a:lnTo>
                  <a:pt x="1892163" y="2232"/>
                </a:lnTo>
                <a:lnTo>
                  <a:pt x="1893255" y="2629"/>
                </a:lnTo>
                <a:lnTo>
                  <a:pt x="1893999" y="3125"/>
                </a:lnTo>
                <a:lnTo>
                  <a:pt x="1894396" y="3720"/>
                </a:lnTo>
                <a:lnTo>
                  <a:pt x="1894892" y="4316"/>
                </a:lnTo>
                <a:lnTo>
                  <a:pt x="1895140" y="4961"/>
                </a:lnTo>
                <a:lnTo>
                  <a:pt x="1895140" y="153193"/>
                </a:lnTo>
                <a:lnTo>
                  <a:pt x="1886061" y="156914"/>
                </a:lnTo>
                <a:lnTo>
                  <a:pt x="1883779" y="157013"/>
                </a:lnTo>
                <a:close/>
              </a:path>
              <a:path w="3467735" h="197485">
                <a:moveTo>
                  <a:pt x="1978372" y="158799"/>
                </a:moveTo>
                <a:lnTo>
                  <a:pt x="1960314" y="158799"/>
                </a:lnTo>
                <a:lnTo>
                  <a:pt x="1952625" y="157608"/>
                </a:lnTo>
                <a:lnTo>
                  <a:pt x="1922264" y="133945"/>
                </a:lnTo>
                <a:lnTo>
                  <a:pt x="1917055" y="95200"/>
                </a:lnTo>
                <a:lnTo>
                  <a:pt x="1918196" y="87411"/>
                </a:lnTo>
                <a:lnTo>
                  <a:pt x="1940867" y="53429"/>
                </a:lnTo>
                <a:lnTo>
                  <a:pt x="1947713" y="50750"/>
                </a:lnTo>
                <a:lnTo>
                  <a:pt x="1954559" y="47972"/>
                </a:lnTo>
                <a:lnTo>
                  <a:pt x="1962546" y="46583"/>
                </a:lnTo>
                <a:lnTo>
                  <a:pt x="1980604" y="46583"/>
                </a:lnTo>
                <a:lnTo>
                  <a:pt x="1988343" y="47773"/>
                </a:lnTo>
                <a:lnTo>
                  <a:pt x="2001440" y="52536"/>
                </a:lnTo>
                <a:lnTo>
                  <a:pt x="2006848" y="56108"/>
                </a:lnTo>
                <a:lnTo>
                  <a:pt x="2011114" y="60870"/>
                </a:lnTo>
                <a:lnTo>
                  <a:pt x="2015380" y="65534"/>
                </a:lnTo>
                <a:lnTo>
                  <a:pt x="2017159" y="68758"/>
                </a:lnTo>
                <a:lnTo>
                  <a:pt x="1966466" y="68758"/>
                </a:lnTo>
                <a:lnTo>
                  <a:pt x="1962795" y="69552"/>
                </a:lnTo>
                <a:lnTo>
                  <a:pt x="1959619" y="71139"/>
                </a:lnTo>
                <a:lnTo>
                  <a:pt x="1956544" y="72628"/>
                </a:lnTo>
                <a:lnTo>
                  <a:pt x="1954014" y="74860"/>
                </a:lnTo>
                <a:lnTo>
                  <a:pt x="1952029" y="77837"/>
                </a:lnTo>
                <a:lnTo>
                  <a:pt x="1950045" y="80714"/>
                </a:lnTo>
                <a:lnTo>
                  <a:pt x="1948507" y="84236"/>
                </a:lnTo>
                <a:lnTo>
                  <a:pt x="1947416" y="88403"/>
                </a:lnTo>
                <a:lnTo>
                  <a:pt x="1946423" y="92471"/>
                </a:lnTo>
                <a:lnTo>
                  <a:pt x="1945927" y="97135"/>
                </a:lnTo>
                <a:lnTo>
                  <a:pt x="1945992" y="108098"/>
                </a:lnTo>
                <a:lnTo>
                  <a:pt x="1965622" y="136326"/>
                </a:lnTo>
                <a:lnTo>
                  <a:pt x="2015705" y="136326"/>
                </a:lnTo>
                <a:lnTo>
                  <a:pt x="2014785" y="137963"/>
                </a:lnTo>
                <a:lnTo>
                  <a:pt x="2010221" y="143023"/>
                </a:lnTo>
                <a:lnTo>
                  <a:pt x="2005756" y="148083"/>
                </a:lnTo>
                <a:lnTo>
                  <a:pt x="2000101" y="152003"/>
                </a:lnTo>
                <a:lnTo>
                  <a:pt x="1993255" y="154781"/>
                </a:lnTo>
                <a:lnTo>
                  <a:pt x="1986408" y="157460"/>
                </a:lnTo>
                <a:lnTo>
                  <a:pt x="1978372" y="158799"/>
                </a:lnTo>
                <a:close/>
              </a:path>
              <a:path w="3467735" h="197485">
                <a:moveTo>
                  <a:pt x="2015705" y="136326"/>
                </a:moveTo>
                <a:lnTo>
                  <a:pt x="1974453" y="136326"/>
                </a:lnTo>
                <a:lnTo>
                  <a:pt x="1978123" y="135582"/>
                </a:lnTo>
                <a:lnTo>
                  <a:pt x="1981200" y="134094"/>
                </a:lnTo>
                <a:lnTo>
                  <a:pt x="1994892" y="108098"/>
                </a:lnTo>
                <a:lnTo>
                  <a:pt x="1994826" y="97135"/>
                </a:lnTo>
                <a:lnTo>
                  <a:pt x="1994495" y="93364"/>
                </a:lnTo>
                <a:lnTo>
                  <a:pt x="1992907" y="85129"/>
                </a:lnTo>
                <a:lnTo>
                  <a:pt x="1991568" y="81508"/>
                </a:lnTo>
                <a:lnTo>
                  <a:pt x="1989683" y="78432"/>
                </a:lnTo>
                <a:lnTo>
                  <a:pt x="1987897" y="75356"/>
                </a:lnTo>
                <a:lnTo>
                  <a:pt x="1985416" y="72975"/>
                </a:lnTo>
                <a:lnTo>
                  <a:pt x="1982241" y="71288"/>
                </a:lnTo>
                <a:lnTo>
                  <a:pt x="1979166" y="69601"/>
                </a:lnTo>
                <a:lnTo>
                  <a:pt x="1975296" y="68758"/>
                </a:lnTo>
                <a:lnTo>
                  <a:pt x="2017159" y="68758"/>
                </a:lnTo>
                <a:lnTo>
                  <a:pt x="2018555" y="71288"/>
                </a:lnTo>
                <a:lnTo>
                  <a:pt x="2022723" y="84980"/>
                </a:lnTo>
                <a:lnTo>
                  <a:pt x="2023718" y="92471"/>
                </a:lnTo>
                <a:lnTo>
                  <a:pt x="2023764" y="110182"/>
                </a:lnTo>
                <a:lnTo>
                  <a:pt x="2022623" y="117971"/>
                </a:lnTo>
                <a:lnTo>
                  <a:pt x="2020341" y="125015"/>
                </a:lnTo>
                <a:lnTo>
                  <a:pt x="2018159" y="131960"/>
                </a:lnTo>
                <a:lnTo>
                  <a:pt x="2015705" y="136326"/>
                </a:lnTo>
                <a:close/>
              </a:path>
              <a:path w="3467735" h="197485">
                <a:moveTo>
                  <a:pt x="2085888" y="157013"/>
                </a:moveTo>
                <a:lnTo>
                  <a:pt x="2078546" y="157013"/>
                </a:lnTo>
                <a:lnTo>
                  <a:pt x="2075569" y="156914"/>
                </a:lnTo>
                <a:lnTo>
                  <a:pt x="2063762" y="150911"/>
                </a:lnTo>
                <a:lnTo>
                  <a:pt x="2037419" y="60870"/>
                </a:lnTo>
                <a:lnTo>
                  <a:pt x="2036699" y="58588"/>
                </a:lnTo>
                <a:lnTo>
                  <a:pt x="2036278" y="57001"/>
                </a:lnTo>
                <a:lnTo>
                  <a:pt x="2035881" y="54520"/>
                </a:lnTo>
                <a:lnTo>
                  <a:pt x="2035859" y="51643"/>
                </a:lnTo>
                <a:lnTo>
                  <a:pt x="2035981" y="51246"/>
                </a:lnTo>
                <a:lnTo>
                  <a:pt x="2036874" y="50155"/>
                </a:lnTo>
                <a:lnTo>
                  <a:pt x="2037618" y="49708"/>
                </a:lnTo>
                <a:lnTo>
                  <a:pt x="2038610" y="49410"/>
                </a:lnTo>
                <a:lnTo>
                  <a:pt x="2039702" y="49014"/>
                </a:lnTo>
                <a:lnTo>
                  <a:pt x="2041142" y="48766"/>
                </a:lnTo>
                <a:lnTo>
                  <a:pt x="2042926" y="48666"/>
                </a:lnTo>
                <a:lnTo>
                  <a:pt x="2044811" y="48468"/>
                </a:lnTo>
                <a:lnTo>
                  <a:pt x="2047143" y="48369"/>
                </a:lnTo>
                <a:lnTo>
                  <a:pt x="2052898" y="48369"/>
                </a:lnTo>
                <a:lnTo>
                  <a:pt x="2055279" y="48468"/>
                </a:lnTo>
                <a:lnTo>
                  <a:pt x="2057065" y="48666"/>
                </a:lnTo>
                <a:lnTo>
                  <a:pt x="2058950" y="48766"/>
                </a:lnTo>
                <a:lnTo>
                  <a:pt x="2060389" y="49014"/>
                </a:lnTo>
                <a:lnTo>
                  <a:pt x="2061381" y="49410"/>
                </a:lnTo>
                <a:lnTo>
                  <a:pt x="2062472" y="49807"/>
                </a:lnTo>
                <a:lnTo>
                  <a:pt x="2063216" y="50353"/>
                </a:lnTo>
                <a:lnTo>
                  <a:pt x="2063613" y="51048"/>
                </a:lnTo>
                <a:lnTo>
                  <a:pt x="2064109" y="51643"/>
                </a:lnTo>
                <a:lnTo>
                  <a:pt x="2064457" y="52387"/>
                </a:lnTo>
                <a:lnTo>
                  <a:pt x="2064709" y="53478"/>
                </a:lnTo>
                <a:lnTo>
                  <a:pt x="2084449" y="126355"/>
                </a:lnTo>
                <a:lnTo>
                  <a:pt x="2084598" y="127694"/>
                </a:lnTo>
                <a:lnTo>
                  <a:pt x="2106696" y="127694"/>
                </a:lnTo>
                <a:lnTo>
                  <a:pt x="2100820" y="150911"/>
                </a:lnTo>
                <a:lnTo>
                  <a:pt x="2096653" y="155823"/>
                </a:lnTo>
                <a:lnTo>
                  <a:pt x="2095363" y="156319"/>
                </a:lnTo>
                <a:lnTo>
                  <a:pt x="2093528" y="156616"/>
                </a:lnTo>
                <a:lnTo>
                  <a:pt x="2091146" y="156716"/>
                </a:lnTo>
                <a:lnTo>
                  <a:pt x="2088864" y="156914"/>
                </a:lnTo>
                <a:lnTo>
                  <a:pt x="2085888" y="157013"/>
                </a:lnTo>
                <a:close/>
              </a:path>
              <a:path w="3467735" h="197485">
                <a:moveTo>
                  <a:pt x="2106696" y="127694"/>
                </a:moveTo>
                <a:lnTo>
                  <a:pt x="2084598" y="127694"/>
                </a:lnTo>
                <a:lnTo>
                  <a:pt x="2084896" y="126355"/>
                </a:lnTo>
                <a:lnTo>
                  <a:pt x="2103350" y="53280"/>
                </a:lnTo>
                <a:lnTo>
                  <a:pt x="2103549" y="52387"/>
                </a:lnTo>
                <a:lnTo>
                  <a:pt x="2103896" y="51643"/>
                </a:lnTo>
                <a:lnTo>
                  <a:pt x="2104605" y="50750"/>
                </a:lnTo>
                <a:lnTo>
                  <a:pt x="2104888" y="50353"/>
                </a:lnTo>
                <a:lnTo>
                  <a:pt x="2105632" y="49807"/>
                </a:lnTo>
                <a:lnTo>
                  <a:pt x="2107617" y="49014"/>
                </a:lnTo>
                <a:lnTo>
                  <a:pt x="2108958" y="48766"/>
                </a:lnTo>
                <a:lnTo>
                  <a:pt x="2110643" y="48666"/>
                </a:lnTo>
                <a:lnTo>
                  <a:pt x="2112429" y="48468"/>
                </a:lnTo>
                <a:lnTo>
                  <a:pt x="2114711" y="48369"/>
                </a:lnTo>
                <a:lnTo>
                  <a:pt x="2120168" y="48369"/>
                </a:lnTo>
                <a:lnTo>
                  <a:pt x="2122351" y="48468"/>
                </a:lnTo>
                <a:lnTo>
                  <a:pt x="2125823" y="48865"/>
                </a:lnTo>
                <a:lnTo>
                  <a:pt x="2127213" y="49162"/>
                </a:lnTo>
                <a:lnTo>
                  <a:pt x="2128205" y="49559"/>
                </a:lnTo>
                <a:lnTo>
                  <a:pt x="2129197" y="49857"/>
                </a:lnTo>
                <a:lnTo>
                  <a:pt x="2129891" y="50303"/>
                </a:lnTo>
                <a:lnTo>
                  <a:pt x="2130288" y="50899"/>
                </a:lnTo>
                <a:lnTo>
                  <a:pt x="2130685" y="51395"/>
                </a:lnTo>
                <a:lnTo>
                  <a:pt x="2131032" y="52040"/>
                </a:lnTo>
                <a:lnTo>
                  <a:pt x="2131330" y="52833"/>
                </a:lnTo>
                <a:lnTo>
                  <a:pt x="2141167" y="89445"/>
                </a:lnTo>
                <a:lnTo>
                  <a:pt x="2116447" y="89445"/>
                </a:lnTo>
                <a:lnTo>
                  <a:pt x="2116149" y="90338"/>
                </a:lnTo>
                <a:lnTo>
                  <a:pt x="2106696" y="127694"/>
                </a:lnTo>
                <a:close/>
              </a:path>
              <a:path w="3467735" h="197485">
                <a:moveTo>
                  <a:pt x="2177043" y="127694"/>
                </a:moveTo>
                <a:lnTo>
                  <a:pt x="2151422" y="127694"/>
                </a:lnTo>
                <a:lnTo>
                  <a:pt x="2151719" y="126355"/>
                </a:lnTo>
                <a:lnTo>
                  <a:pt x="2170621" y="53280"/>
                </a:lnTo>
                <a:lnTo>
                  <a:pt x="2170819" y="52387"/>
                </a:lnTo>
                <a:lnTo>
                  <a:pt x="2178062" y="48666"/>
                </a:lnTo>
                <a:lnTo>
                  <a:pt x="2179848" y="48468"/>
                </a:lnTo>
                <a:lnTo>
                  <a:pt x="2182130" y="48369"/>
                </a:lnTo>
                <a:lnTo>
                  <a:pt x="2187587" y="48369"/>
                </a:lnTo>
                <a:lnTo>
                  <a:pt x="2189819" y="48468"/>
                </a:lnTo>
                <a:lnTo>
                  <a:pt x="2191605" y="48666"/>
                </a:lnTo>
                <a:lnTo>
                  <a:pt x="2193392" y="48766"/>
                </a:lnTo>
                <a:lnTo>
                  <a:pt x="2194781" y="49014"/>
                </a:lnTo>
                <a:lnTo>
                  <a:pt x="2195773" y="49410"/>
                </a:lnTo>
                <a:lnTo>
                  <a:pt x="2196765" y="49708"/>
                </a:lnTo>
                <a:lnTo>
                  <a:pt x="2197410" y="50155"/>
                </a:lnTo>
                <a:lnTo>
                  <a:pt x="2197707" y="50750"/>
                </a:lnTo>
                <a:lnTo>
                  <a:pt x="2198104" y="51246"/>
                </a:lnTo>
                <a:lnTo>
                  <a:pt x="2198226" y="51643"/>
                </a:lnTo>
                <a:lnTo>
                  <a:pt x="2198195" y="54520"/>
                </a:lnTo>
                <a:lnTo>
                  <a:pt x="2197772" y="57001"/>
                </a:lnTo>
                <a:lnTo>
                  <a:pt x="2197384" y="58687"/>
                </a:lnTo>
                <a:lnTo>
                  <a:pt x="2196814" y="60870"/>
                </a:lnTo>
                <a:lnTo>
                  <a:pt x="2177043" y="127694"/>
                </a:lnTo>
                <a:close/>
              </a:path>
              <a:path w="3467735" h="197485">
                <a:moveTo>
                  <a:pt x="2155539" y="157013"/>
                </a:moveTo>
                <a:lnTo>
                  <a:pt x="2148296" y="157013"/>
                </a:lnTo>
                <a:lnTo>
                  <a:pt x="2145320" y="156914"/>
                </a:lnTo>
                <a:lnTo>
                  <a:pt x="2133414" y="150911"/>
                </a:lnTo>
                <a:lnTo>
                  <a:pt x="2116596" y="90338"/>
                </a:lnTo>
                <a:lnTo>
                  <a:pt x="2116447" y="89445"/>
                </a:lnTo>
                <a:lnTo>
                  <a:pt x="2141167" y="89445"/>
                </a:lnTo>
                <a:lnTo>
                  <a:pt x="2151124" y="126503"/>
                </a:lnTo>
                <a:lnTo>
                  <a:pt x="2151422" y="127694"/>
                </a:lnTo>
                <a:lnTo>
                  <a:pt x="2177043" y="127694"/>
                </a:lnTo>
                <a:lnTo>
                  <a:pt x="2170174" y="150911"/>
                </a:lnTo>
                <a:lnTo>
                  <a:pt x="2169876" y="152201"/>
                </a:lnTo>
                <a:lnTo>
                  <a:pt x="2169430" y="153243"/>
                </a:lnTo>
                <a:lnTo>
                  <a:pt x="2168835" y="154037"/>
                </a:lnTo>
                <a:lnTo>
                  <a:pt x="2168239" y="154731"/>
                </a:lnTo>
                <a:lnTo>
                  <a:pt x="2167297" y="155326"/>
                </a:lnTo>
                <a:lnTo>
                  <a:pt x="2166007" y="155823"/>
                </a:lnTo>
                <a:lnTo>
                  <a:pt x="2164816" y="156319"/>
                </a:lnTo>
                <a:lnTo>
                  <a:pt x="2163080" y="156616"/>
                </a:lnTo>
                <a:lnTo>
                  <a:pt x="2160798" y="156716"/>
                </a:lnTo>
                <a:lnTo>
                  <a:pt x="2158516" y="156914"/>
                </a:lnTo>
                <a:lnTo>
                  <a:pt x="2155539" y="157013"/>
                </a:lnTo>
                <a:close/>
              </a:path>
              <a:path w="3467735" h="197485">
                <a:moveTo>
                  <a:pt x="2323281" y="158799"/>
                </a:moveTo>
                <a:lnTo>
                  <a:pt x="2305223" y="158799"/>
                </a:lnTo>
                <a:lnTo>
                  <a:pt x="2297534" y="157608"/>
                </a:lnTo>
                <a:lnTo>
                  <a:pt x="2267173" y="133945"/>
                </a:lnTo>
                <a:lnTo>
                  <a:pt x="2261964" y="95200"/>
                </a:lnTo>
                <a:lnTo>
                  <a:pt x="2263105" y="87411"/>
                </a:lnTo>
                <a:lnTo>
                  <a:pt x="2285776" y="53429"/>
                </a:lnTo>
                <a:lnTo>
                  <a:pt x="2292622" y="50750"/>
                </a:lnTo>
                <a:lnTo>
                  <a:pt x="2299468" y="47972"/>
                </a:lnTo>
                <a:lnTo>
                  <a:pt x="2307455" y="46583"/>
                </a:lnTo>
                <a:lnTo>
                  <a:pt x="2325514" y="46583"/>
                </a:lnTo>
                <a:lnTo>
                  <a:pt x="2333253" y="47773"/>
                </a:lnTo>
                <a:lnTo>
                  <a:pt x="2346349" y="52536"/>
                </a:lnTo>
                <a:lnTo>
                  <a:pt x="2351757" y="56108"/>
                </a:lnTo>
                <a:lnTo>
                  <a:pt x="2356023" y="60870"/>
                </a:lnTo>
                <a:lnTo>
                  <a:pt x="2360290" y="65534"/>
                </a:lnTo>
                <a:lnTo>
                  <a:pt x="2362069" y="68758"/>
                </a:lnTo>
                <a:lnTo>
                  <a:pt x="2311375" y="68758"/>
                </a:lnTo>
                <a:lnTo>
                  <a:pt x="2307704" y="69552"/>
                </a:lnTo>
                <a:lnTo>
                  <a:pt x="2304529" y="71139"/>
                </a:lnTo>
                <a:lnTo>
                  <a:pt x="2301453" y="72628"/>
                </a:lnTo>
                <a:lnTo>
                  <a:pt x="2298923" y="74860"/>
                </a:lnTo>
                <a:lnTo>
                  <a:pt x="2296939" y="77837"/>
                </a:lnTo>
                <a:lnTo>
                  <a:pt x="2294954" y="80714"/>
                </a:lnTo>
                <a:lnTo>
                  <a:pt x="2293416" y="84236"/>
                </a:lnTo>
                <a:lnTo>
                  <a:pt x="2292325" y="88403"/>
                </a:lnTo>
                <a:lnTo>
                  <a:pt x="2291333" y="92471"/>
                </a:lnTo>
                <a:lnTo>
                  <a:pt x="2290836" y="97135"/>
                </a:lnTo>
                <a:lnTo>
                  <a:pt x="2290901" y="108098"/>
                </a:lnTo>
                <a:lnTo>
                  <a:pt x="2310531" y="136326"/>
                </a:lnTo>
                <a:lnTo>
                  <a:pt x="2360614" y="136326"/>
                </a:lnTo>
                <a:lnTo>
                  <a:pt x="2359694" y="137963"/>
                </a:lnTo>
                <a:lnTo>
                  <a:pt x="2355130" y="143023"/>
                </a:lnTo>
                <a:lnTo>
                  <a:pt x="2350665" y="148083"/>
                </a:lnTo>
                <a:lnTo>
                  <a:pt x="2345010" y="152003"/>
                </a:lnTo>
                <a:lnTo>
                  <a:pt x="2338164" y="154781"/>
                </a:lnTo>
                <a:lnTo>
                  <a:pt x="2331318" y="157460"/>
                </a:lnTo>
                <a:lnTo>
                  <a:pt x="2323281" y="158799"/>
                </a:lnTo>
                <a:close/>
              </a:path>
              <a:path w="3467735" h="197485">
                <a:moveTo>
                  <a:pt x="2360614" y="136326"/>
                </a:moveTo>
                <a:lnTo>
                  <a:pt x="2319362" y="136326"/>
                </a:lnTo>
                <a:lnTo>
                  <a:pt x="2323033" y="135582"/>
                </a:lnTo>
                <a:lnTo>
                  <a:pt x="2326109" y="134094"/>
                </a:lnTo>
                <a:lnTo>
                  <a:pt x="2339801" y="108098"/>
                </a:lnTo>
                <a:lnTo>
                  <a:pt x="2339736" y="97135"/>
                </a:lnTo>
                <a:lnTo>
                  <a:pt x="2339404" y="93364"/>
                </a:lnTo>
                <a:lnTo>
                  <a:pt x="2337816" y="85129"/>
                </a:lnTo>
                <a:lnTo>
                  <a:pt x="2336477" y="81508"/>
                </a:lnTo>
                <a:lnTo>
                  <a:pt x="2334592" y="78432"/>
                </a:lnTo>
                <a:lnTo>
                  <a:pt x="2332806" y="75356"/>
                </a:lnTo>
                <a:lnTo>
                  <a:pt x="2330326" y="72975"/>
                </a:lnTo>
                <a:lnTo>
                  <a:pt x="2327151" y="71288"/>
                </a:lnTo>
                <a:lnTo>
                  <a:pt x="2324075" y="69601"/>
                </a:lnTo>
                <a:lnTo>
                  <a:pt x="2320205" y="68758"/>
                </a:lnTo>
                <a:lnTo>
                  <a:pt x="2362069" y="68758"/>
                </a:lnTo>
                <a:lnTo>
                  <a:pt x="2363465" y="71288"/>
                </a:lnTo>
                <a:lnTo>
                  <a:pt x="2367632" y="84980"/>
                </a:lnTo>
                <a:lnTo>
                  <a:pt x="2368627" y="92471"/>
                </a:lnTo>
                <a:lnTo>
                  <a:pt x="2368674" y="110182"/>
                </a:lnTo>
                <a:lnTo>
                  <a:pt x="2367533" y="117971"/>
                </a:lnTo>
                <a:lnTo>
                  <a:pt x="2365251" y="125015"/>
                </a:lnTo>
                <a:lnTo>
                  <a:pt x="2363068" y="131960"/>
                </a:lnTo>
                <a:lnTo>
                  <a:pt x="2360614" y="136326"/>
                </a:lnTo>
                <a:close/>
              </a:path>
              <a:path w="3467735" h="197485">
                <a:moveTo>
                  <a:pt x="2424447" y="49113"/>
                </a:moveTo>
                <a:lnTo>
                  <a:pt x="2396318" y="49113"/>
                </a:lnTo>
                <a:lnTo>
                  <a:pt x="2396318" y="33932"/>
                </a:lnTo>
                <a:lnTo>
                  <a:pt x="2404653" y="10269"/>
                </a:lnTo>
                <a:lnTo>
                  <a:pt x="2407530" y="6796"/>
                </a:lnTo>
                <a:lnTo>
                  <a:pt x="2411152" y="4216"/>
                </a:lnTo>
                <a:lnTo>
                  <a:pt x="2419982" y="843"/>
                </a:lnTo>
                <a:lnTo>
                  <a:pt x="2425241" y="0"/>
                </a:lnTo>
                <a:lnTo>
                  <a:pt x="2434170" y="0"/>
                </a:lnTo>
                <a:lnTo>
                  <a:pt x="2436899" y="248"/>
                </a:lnTo>
                <a:lnTo>
                  <a:pt x="2442157" y="1240"/>
                </a:lnTo>
                <a:lnTo>
                  <a:pt x="2444241" y="1785"/>
                </a:lnTo>
                <a:lnTo>
                  <a:pt x="2445729" y="2381"/>
                </a:lnTo>
                <a:lnTo>
                  <a:pt x="2447218" y="2877"/>
                </a:lnTo>
                <a:lnTo>
                  <a:pt x="2448210" y="3373"/>
                </a:lnTo>
                <a:lnTo>
                  <a:pt x="2449202" y="4365"/>
                </a:lnTo>
                <a:lnTo>
                  <a:pt x="2449599" y="5060"/>
                </a:lnTo>
                <a:lnTo>
                  <a:pt x="2449897" y="5953"/>
                </a:lnTo>
                <a:lnTo>
                  <a:pt x="2450293" y="6846"/>
                </a:lnTo>
                <a:lnTo>
                  <a:pt x="2450541" y="8036"/>
                </a:lnTo>
                <a:lnTo>
                  <a:pt x="2450641" y="9525"/>
                </a:lnTo>
                <a:lnTo>
                  <a:pt x="2450839" y="11013"/>
                </a:lnTo>
                <a:lnTo>
                  <a:pt x="2450839" y="18801"/>
                </a:lnTo>
                <a:lnTo>
                  <a:pt x="2450641" y="20091"/>
                </a:lnTo>
                <a:lnTo>
                  <a:pt x="2450542" y="21381"/>
                </a:lnTo>
                <a:lnTo>
                  <a:pt x="2450324" y="22473"/>
                </a:lnTo>
                <a:lnTo>
                  <a:pt x="2433972" y="22473"/>
                </a:lnTo>
                <a:lnTo>
                  <a:pt x="2432186" y="22820"/>
                </a:lnTo>
                <a:lnTo>
                  <a:pt x="2430698" y="23514"/>
                </a:lnTo>
                <a:lnTo>
                  <a:pt x="2429308" y="24110"/>
                </a:lnTo>
                <a:lnTo>
                  <a:pt x="2428118" y="25102"/>
                </a:lnTo>
                <a:lnTo>
                  <a:pt x="2424447" y="36710"/>
                </a:lnTo>
                <a:lnTo>
                  <a:pt x="2424447" y="49113"/>
                </a:lnTo>
                <a:close/>
              </a:path>
              <a:path w="3467735" h="197485">
                <a:moveTo>
                  <a:pt x="2448309" y="25003"/>
                </a:moveTo>
                <a:lnTo>
                  <a:pt x="2447317" y="25003"/>
                </a:lnTo>
                <a:lnTo>
                  <a:pt x="2446721" y="24903"/>
                </a:lnTo>
                <a:lnTo>
                  <a:pt x="2446027" y="24705"/>
                </a:lnTo>
                <a:lnTo>
                  <a:pt x="2445432" y="24407"/>
                </a:lnTo>
                <a:lnTo>
                  <a:pt x="2444638" y="24110"/>
                </a:lnTo>
                <a:lnTo>
                  <a:pt x="2443646" y="23812"/>
                </a:lnTo>
                <a:lnTo>
                  <a:pt x="2442753" y="23514"/>
                </a:lnTo>
                <a:lnTo>
                  <a:pt x="2441661" y="23217"/>
                </a:lnTo>
                <a:lnTo>
                  <a:pt x="2439181" y="22621"/>
                </a:lnTo>
                <a:lnTo>
                  <a:pt x="2437742" y="22473"/>
                </a:lnTo>
                <a:lnTo>
                  <a:pt x="2450324" y="22473"/>
                </a:lnTo>
                <a:lnTo>
                  <a:pt x="2450045" y="23217"/>
                </a:lnTo>
                <a:lnTo>
                  <a:pt x="2449748" y="23911"/>
                </a:lnTo>
                <a:lnTo>
                  <a:pt x="2449400" y="24407"/>
                </a:lnTo>
                <a:lnTo>
                  <a:pt x="2448706" y="24903"/>
                </a:lnTo>
                <a:lnTo>
                  <a:pt x="2448309" y="25003"/>
                </a:lnTo>
                <a:close/>
              </a:path>
              <a:path w="3467735" h="197485">
                <a:moveTo>
                  <a:pt x="2443993" y="71883"/>
                </a:moveTo>
                <a:lnTo>
                  <a:pt x="2382428" y="71883"/>
                </a:lnTo>
                <a:lnTo>
                  <a:pt x="2381386" y="71040"/>
                </a:lnTo>
                <a:lnTo>
                  <a:pt x="2380692" y="69353"/>
                </a:lnTo>
                <a:lnTo>
                  <a:pt x="2379997" y="67567"/>
                </a:lnTo>
                <a:lnTo>
                  <a:pt x="2379650" y="64591"/>
                </a:lnTo>
                <a:lnTo>
                  <a:pt x="2379749" y="56554"/>
                </a:lnTo>
                <a:lnTo>
                  <a:pt x="2382031" y="49708"/>
                </a:lnTo>
                <a:lnTo>
                  <a:pt x="2382626" y="49311"/>
                </a:lnTo>
                <a:lnTo>
                  <a:pt x="2383271" y="49113"/>
                </a:lnTo>
                <a:lnTo>
                  <a:pt x="2443298" y="49113"/>
                </a:lnTo>
                <a:lnTo>
                  <a:pt x="2443894" y="49311"/>
                </a:lnTo>
                <a:lnTo>
                  <a:pt x="2444390" y="49708"/>
                </a:lnTo>
                <a:lnTo>
                  <a:pt x="2444985" y="50006"/>
                </a:lnTo>
                <a:lnTo>
                  <a:pt x="2445432" y="50601"/>
                </a:lnTo>
                <a:lnTo>
                  <a:pt x="2445729" y="51494"/>
                </a:lnTo>
                <a:lnTo>
                  <a:pt x="2446126" y="52387"/>
                </a:lnTo>
                <a:lnTo>
                  <a:pt x="2446424" y="53578"/>
                </a:lnTo>
                <a:lnTo>
                  <a:pt x="2446821" y="56554"/>
                </a:lnTo>
                <a:lnTo>
                  <a:pt x="2446920" y="64591"/>
                </a:lnTo>
                <a:lnTo>
                  <a:pt x="2446523" y="67567"/>
                </a:lnTo>
                <a:lnTo>
                  <a:pt x="2445729" y="69353"/>
                </a:lnTo>
                <a:lnTo>
                  <a:pt x="2445035" y="71040"/>
                </a:lnTo>
                <a:lnTo>
                  <a:pt x="2443993" y="71883"/>
                </a:lnTo>
                <a:close/>
              </a:path>
              <a:path w="3467735" h="197485">
                <a:moveTo>
                  <a:pt x="2412987" y="157013"/>
                </a:moveTo>
                <a:lnTo>
                  <a:pt x="2407629" y="157013"/>
                </a:lnTo>
                <a:lnTo>
                  <a:pt x="2405347" y="156914"/>
                </a:lnTo>
                <a:lnTo>
                  <a:pt x="2396318" y="153193"/>
                </a:lnTo>
                <a:lnTo>
                  <a:pt x="2396318" y="71883"/>
                </a:lnTo>
                <a:lnTo>
                  <a:pt x="2424447" y="71883"/>
                </a:lnTo>
                <a:lnTo>
                  <a:pt x="2424447" y="153193"/>
                </a:lnTo>
                <a:lnTo>
                  <a:pt x="2424199" y="153888"/>
                </a:lnTo>
                <a:lnTo>
                  <a:pt x="2423306" y="154979"/>
                </a:lnTo>
                <a:lnTo>
                  <a:pt x="2422562" y="155426"/>
                </a:lnTo>
                <a:lnTo>
                  <a:pt x="2421470" y="155823"/>
                </a:lnTo>
                <a:lnTo>
                  <a:pt x="2420478" y="156219"/>
                </a:lnTo>
                <a:lnTo>
                  <a:pt x="2419040" y="156517"/>
                </a:lnTo>
                <a:lnTo>
                  <a:pt x="2415269" y="156914"/>
                </a:lnTo>
                <a:lnTo>
                  <a:pt x="2412987" y="157013"/>
                </a:lnTo>
                <a:close/>
              </a:path>
              <a:path w="3467735" h="197485">
                <a:moveTo>
                  <a:pt x="2520478" y="77837"/>
                </a:moveTo>
                <a:lnTo>
                  <a:pt x="2518494" y="77837"/>
                </a:lnTo>
                <a:lnTo>
                  <a:pt x="2517750" y="77589"/>
                </a:lnTo>
                <a:lnTo>
                  <a:pt x="2514228" y="64293"/>
                </a:lnTo>
                <a:lnTo>
                  <a:pt x="2514426" y="62458"/>
                </a:lnTo>
                <a:lnTo>
                  <a:pt x="2514823" y="61168"/>
                </a:lnTo>
                <a:lnTo>
                  <a:pt x="2515220" y="59779"/>
                </a:lnTo>
                <a:lnTo>
                  <a:pt x="2515914" y="58588"/>
                </a:lnTo>
                <a:lnTo>
                  <a:pt x="2517998" y="56505"/>
                </a:lnTo>
                <a:lnTo>
                  <a:pt x="2519834" y="55314"/>
                </a:lnTo>
                <a:lnTo>
                  <a:pt x="2522413" y="54024"/>
                </a:lnTo>
                <a:lnTo>
                  <a:pt x="2524993" y="52635"/>
                </a:lnTo>
                <a:lnTo>
                  <a:pt x="2551385" y="46583"/>
                </a:lnTo>
                <a:lnTo>
                  <a:pt x="2563589" y="46583"/>
                </a:lnTo>
                <a:lnTo>
                  <a:pt x="2597180" y="67865"/>
                </a:lnTo>
                <a:lnTo>
                  <a:pt x="2548607" y="67865"/>
                </a:lnTo>
                <a:lnTo>
                  <a:pt x="2544390" y="68411"/>
                </a:lnTo>
                <a:lnTo>
                  <a:pt x="2540719" y="69502"/>
                </a:lnTo>
                <a:lnTo>
                  <a:pt x="2537048" y="70494"/>
                </a:lnTo>
                <a:lnTo>
                  <a:pt x="2533774" y="71635"/>
                </a:lnTo>
                <a:lnTo>
                  <a:pt x="2530896" y="72925"/>
                </a:lnTo>
                <a:lnTo>
                  <a:pt x="2528118" y="74116"/>
                </a:lnTo>
                <a:lnTo>
                  <a:pt x="2525787" y="75257"/>
                </a:lnTo>
                <a:lnTo>
                  <a:pt x="2523901" y="76348"/>
                </a:lnTo>
                <a:lnTo>
                  <a:pt x="2522016" y="77341"/>
                </a:lnTo>
                <a:lnTo>
                  <a:pt x="2520478" y="77837"/>
                </a:lnTo>
                <a:close/>
              </a:path>
              <a:path w="3467735" h="197485">
                <a:moveTo>
                  <a:pt x="2551484" y="158799"/>
                </a:moveTo>
                <a:lnTo>
                  <a:pt x="2539776" y="158799"/>
                </a:lnTo>
                <a:lnTo>
                  <a:pt x="2534915" y="158105"/>
                </a:lnTo>
                <a:lnTo>
                  <a:pt x="2508721" y="131861"/>
                </a:lnTo>
                <a:lnTo>
                  <a:pt x="2508721" y="120649"/>
                </a:lnTo>
                <a:lnTo>
                  <a:pt x="2539082" y="94654"/>
                </a:lnTo>
                <a:lnTo>
                  <a:pt x="2545829" y="93265"/>
                </a:lnTo>
                <a:lnTo>
                  <a:pt x="2553618" y="92571"/>
                </a:lnTo>
                <a:lnTo>
                  <a:pt x="2572122" y="92571"/>
                </a:lnTo>
                <a:lnTo>
                  <a:pt x="2572122" y="83393"/>
                </a:lnTo>
                <a:lnTo>
                  <a:pt x="2571824" y="80664"/>
                </a:lnTo>
                <a:lnTo>
                  <a:pt x="2570633" y="75902"/>
                </a:lnTo>
                <a:lnTo>
                  <a:pt x="2569592" y="73967"/>
                </a:lnTo>
                <a:lnTo>
                  <a:pt x="2568103" y="72479"/>
                </a:lnTo>
                <a:lnTo>
                  <a:pt x="2566615" y="70891"/>
                </a:lnTo>
                <a:lnTo>
                  <a:pt x="2564680" y="69750"/>
                </a:lnTo>
                <a:lnTo>
                  <a:pt x="2562299" y="69056"/>
                </a:lnTo>
                <a:lnTo>
                  <a:pt x="2559918" y="68262"/>
                </a:lnTo>
                <a:lnTo>
                  <a:pt x="2556941" y="67865"/>
                </a:lnTo>
                <a:lnTo>
                  <a:pt x="2597180" y="67865"/>
                </a:lnTo>
                <a:lnTo>
                  <a:pt x="2598960" y="73124"/>
                </a:lnTo>
                <a:lnTo>
                  <a:pt x="2599804" y="79027"/>
                </a:lnTo>
                <a:lnTo>
                  <a:pt x="2599804" y="110132"/>
                </a:lnTo>
                <a:lnTo>
                  <a:pt x="2556941" y="110132"/>
                </a:lnTo>
                <a:lnTo>
                  <a:pt x="2553072" y="110480"/>
                </a:lnTo>
                <a:lnTo>
                  <a:pt x="2546622" y="111869"/>
                </a:lnTo>
                <a:lnTo>
                  <a:pt x="2544043" y="112910"/>
                </a:lnTo>
                <a:lnTo>
                  <a:pt x="2542058" y="114300"/>
                </a:lnTo>
                <a:lnTo>
                  <a:pt x="2540074" y="115589"/>
                </a:lnTo>
                <a:lnTo>
                  <a:pt x="2538586" y="117177"/>
                </a:lnTo>
                <a:lnTo>
                  <a:pt x="2537593" y="119062"/>
                </a:lnTo>
                <a:lnTo>
                  <a:pt x="2536701" y="120947"/>
                </a:lnTo>
                <a:lnTo>
                  <a:pt x="2536254" y="123130"/>
                </a:lnTo>
                <a:lnTo>
                  <a:pt x="2536254" y="129778"/>
                </a:lnTo>
                <a:lnTo>
                  <a:pt x="2537544" y="133052"/>
                </a:lnTo>
                <a:lnTo>
                  <a:pt x="2540124" y="135433"/>
                </a:lnTo>
                <a:lnTo>
                  <a:pt x="2542803" y="137814"/>
                </a:lnTo>
                <a:lnTo>
                  <a:pt x="2546474" y="139005"/>
                </a:lnTo>
                <a:lnTo>
                  <a:pt x="2599804" y="139005"/>
                </a:lnTo>
                <a:lnTo>
                  <a:pt x="2599804" y="144809"/>
                </a:lnTo>
                <a:lnTo>
                  <a:pt x="2576586" y="144809"/>
                </a:lnTo>
                <a:lnTo>
                  <a:pt x="2572419" y="149274"/>
                </a:lnTo>
                <a:lnTo>
                  <a:pt x="2567706" y="152747"/>
                </a:lnTo>
                <a:lnTo>
                  <a:pt x="2562448" y="155227"/>
                </a:lnTo>
                <a:lnTo>
                  <a:pt x="2557289" y="157608"/>
                </a:lnTo>
                <a:lnTo>
                  <a:pt x="2551484" y="158799"/>
                </a:lnTo>
                <a:close/>
              </a:path>
              <a:path w="3467735" h="197485">
                <a:moveTo>
                  <a:pt x="2599804" y="139005"/>
                </a:moveTo>
                <a:lnTo>
                  <a:pt x="2555105" y="139005"/>
                </a:lnTo>
                <a:lnTo>
                  <a:pt x="2558727" y="138013"/>
                </a:lnTo>
                <a:lnTo>
                  <a:pt x="2562001" y="136028"/>
                </a:lnTo>
                <a:lnTo>
                  <a:pt x="2565375" y="133945"/>
                </a:lnTo>
                <a:lnTo>
                  <a:pt x="2568748" y="130968"/>
                </a:lnTo>
                <a:lnTo>
                  <a:pt x="2572122" y="127099"/>
                </a:lnTo>
                <a:lnTo>
                  <a:pt x="2572122" y="110132"/>
                </a:lnTo>
                <a:lnTo>
                  <a:pt x="2599804" y="110132"/>
                </a:lnTo>
                <a:lnTo>
                  <a:pt x="2599804" y="139005"/>
                </a:lnTo>
                <a:close/>
              </a:path>
              <a:path w="3467735" h="197485">
                <a:moveTo>
                  <a:pt x="2591122" y="157013"/>
                </a:moveTo>
                <a:lnTo>
                  <a:pt x="2584673" y="157013"/>
                </a:lnTo>
                <a:lnTo>
                  <a:pt x="2582193" y="156864"/>
                </a:lnTo>
                <a:lnTo>
                  <a:pt x="2579117" y="156269"/>
                </a:lnTo>
                <a:lnTo>
                  <a:pt x="2578075" y="155823"/>
                </a:lnTo>
                <a:lnTo>
                  <a:pt x="2576884" y="154632"/>
                </a:lnTo>
                <a:lnTo>
                  <a:pt x="2576586" y="153838"/>
                </a:lnTo>
                <a:lnTo>
                  <a:pt x="2576586" y="144809"/>
                </a:lnTo>
                <a:lnTo>
                  <a:pt x="2599804" y="144809"/>
                </a:lnTo>
                <a:lnTo>
                  <a:pt x="2599804" y="153838"/>
                </a:lnTo>
                <a:lnTo>
                  <a:pt x="2599407" y="154632"/>
                </a:lnTo>
                <a:lnTo>
                  <a:pt x="2598497" y="155326"/>
                </a:lnTo>
                <a:lnTo>
                  <a:pt x="2597919" y="155823"/>
                </a:lnTo>
                <a:lnTo>
                  <a:pt x="2596728" y="156269"/>
                </a:lnTo>
                <a:lnTo>
                  <a:pt x="2593454" y="156864"/>
                </a:lnTo>
                <a:lnTo>
                  <a:pt x="2591122" y="157013"/>
                </a:lnTo>
                <a:close/>
              </a:path>
              <a:path w="3467735" h="197485">
                <a:moveTo>
                  <a:pt x="2771563" y="64591"/>
                </a:moveTo>
                <a:lnTo>
                  <a:pt x="2703165" y="64591"/>
                </a:lnTo>
                <a:lnTo>
                  <a:pt x="2706141" y="61614"/>
                </a:lnTo>
                <a:lnTo>
                  <a:pt x="2729210" y="47773"/>
                </a:lnTo>
                <a:lnTo>
                  <a:pt x="2732385" y="46980"/>
                </a:lnTo>
                <a:lnTo>
                  <a:pt x="2735709" y="46583"/>
                </a:lnTo>
                <a:lnTo>
                  <a:pt x="2746424" y="46583"/>
                </a:lnTo>
                <a:lnTo>
                  <a:pt x="2752625" y="48021"/>
                </a:lnTo>
                <a:lnTo>
                  <a:pt x="2757785" y="50899"/>
                </a:lnTo>
                <a:lnTo>
                  <a:pt x="2762944" y="53677"/>
                </a:lnTo>
                <a:lnTo>
                  <a:pt x="2767111" y="57596"/>
                </a:lnTo>
                <a:lnTo>
                  <a:pt x="2770286" y="62656"/>
                </a:lnTo>
                <a:lnTo>
                  <a:pt x="2771563" y="64591"/>
                </a:lnTo>
                <a:close/>
              </a:path>
              <a:path w="3467735" h="197485">
                <a:moveTo>
                  <a:pt x="2696269" y="196750"/>
                </a:moveTo>
                <a:lnTo>
                  <a:pt x="2690713" y="196750"/>
                </a:lnTo>
                <a:lnTo>
                  <a:pt x="2688431" y="196651"/>
                </a:lnTo>
                <a:lnTo>
                  <a:pt x="2679501" y="192782"/>
                </a:lnTo>
                <a:lnTo>
                  <a:pt x="2679501" y="52139"/>
                </a:lnTo>
                <a:lnTo>
                  <a:pt x="2689125" y="48369"/>
                </a:lnTo>
                <a:lnTo>
                  <a:pt x="2693590" y="48369"/>
                </a:lnTo>
                <a:lnTo>
                  <a:pt x="2695426" y="48468"/>
                </a:lnTo>
                <a:lnTo>
                  <a:pt x="2698501" y="48865"/>
                </a:lnTo>
                <a:lnTo>
                  <a:pt x="2699742" y="49162"/>
                </a:lnTo>
                <a:lnTo>
                  <a:pt x="2700635" y="49559"/>
                </a:lnTo>
                <a:lnTo>
                  <a:pt x="2701627" y="49956"/>
                </a:lnTo>
                <a:lnTo>
                  <a:pt x="2702272" y="50452"/>
                </a:lnTo>
                <a:lnTo>
                  <a:pt x="2702569" y="51048"/>
                </a:lnTo>
                <a:lnTo>
                  <a:pt x="2702966" y="51544"/>
                </a:lnTo>
                <a:lnTo>
                  <a:pt x="2703165" y="52139"/>
                </a:lnTo>
                <a:lnTo>
                  <a:pt x="2703165" y="64591"/>
                </a:lnTo>
                <a:lnTo>
                  <a:pt x="2771563" y="64591"/>
                </a:lnTo>
                <a:lnTo>
                  <a:pt x="2773561" y="67617"/>
                </a:lnTo>
                <a:lnTo>
                  <a:pt x="2774761" y="70544"/>
                </a:lnTo>
                <a:lnTo>
                  <a:pt x="2729061" y="70544"/>
                </a:lnTo>
                <a:lnTo>
                  <a:pt x="2727225" y="70842"/>
                </a:lnTo>
                <a:lnTo>
                  <a:pt x="2725340" y="71437"/>
                </a:lnTo>
                <a:lnTo>
                  <a:pt x="2723554" y="71933"/>
                </a:lnTo>
                <a:lnTo>
                  <a:pt x="2721719" y="72826"/>
                </a:lnTo>
                <a:lnTo>
                  <a:pt x="2707630" y="86469"/>
                </a:lnTo>
                <a:lnTo>
                  <a:pt x="2707630" y="119360"/>
                </a:lnTo>
                <a:lnTo>
                  <a:pt x="2726084" y="134987"/>
                </a:lnTo>
                <a:lnTo>
                  <a:pt x="2773720" y="134987"/>
                </a:lnTo>
                <a:lnTo>
                  <a:pt x="2772172" y="138360"/>
                </a:lnTo>
                <a:lnTo>
                  <a:pt x="2767179" y="145107"/>
                </a:lnTo>
                <a:lnTo>
                  <a:pt x="2707630" y="145107"/>
                </a:lnTo>
                <a:lnTo>
                  <a:pt x="2707630" y="192782"/>
                </a:lnTo>
                <a:lnTo>
                  <a:pt x="2707382" y="193476"/>
                </a:lnTo>
                <a:lnTo>
                  <a:pt x="2706886" y="194071"/>
                </a:lnTo>
                <a:lnTo>
                  <a:pt x="2706489" y="194667"/>
                </a:lnTo>
                <a:lnTo>
                  <a:pt x="2705745" y="195163"/>
                </a:lnTo>
                <a:lnTo>
                  <a:pt x="2703562" y="195957"/>
                </a:lnTo>
                <a:lnTo>
                  <a:pt x="2702123" y="196254"/>
                </a:lnTo>
                <a:lnTo>
                  <a:pt x="2698551" y="196651"/>
                </a:lnTo>
                <a:lnTo>
                  <a:pt x="2696269" y="196750"/>
                </a:lnTo>
                <a:close/>
              </a:path>
              <a:path w="3467735" h="197485">
                <a:moveTo>
                  <a:pt x="2773720" y="134987"/>
                </a:moveTo>
                <a:lnTo>
                  <a:pt x="2733625" y="134987"/>
                </a:lnTo>
                <a:lnTo>
                  <a:pt x="2736750" y="134044"/>
                </a:lnTo>
                <a:lnTo>
                  <a:pt x="2741910" y="130274"/>
                </a:lnTo>
                <a:lnTo>
                  <a:pt x="2743993" y="127843"/>
                </a:lnTo>
                <a:lnTo>
                  <a:pt x="2745581" y="124866"/>
                </a:lnTo>
                <a:lnTo>
                  <a:pt x="2747268" y="121791"/>
                </a:lnTo>
                <a:lnTo>
                  <a:pt x="2748508" y="118368"/>
                </a:lnTo>
                <a:lnTo>
                  <a:pt x="2750095" y="110827"/>
                </a:lnTo>
                <a:lnTo>
                  <a:pt x="2750492" y="107057"/>
                </a:lnTo>
                <a:lnTo>
                  <a:pt x="2750492" y="99020"/>
                </a:lnTo>
                <a:lnTo>
                  <a:pt x="2750145" y="94952"/>
                </a:lnTo>
                <a:lnTo>
                  <a:pt x="2749450" y="91082"/>
                </a:lnTo>
                <a:lnTo>
                  <a:pt x="2748855" y="87114"/>
                </a:lnTo>
                <a:lnTo>
                  <a:pt x="2747763" y="83641"/>
                </a:lnTo>
                <a:lnTo>
                  <a:pt x="2746176" y="80664"/>
                </a:lnTo>
                <a:lnTo>
                  <a:pt x="2744688" y="77589"/>
                </a:lnTo>
                <a:lnTo>
                  <a:pt x="2742703" y="75158"/>
                </a:lnTo>
                <a:lnTo>
                  <a:pt x="2740223" y="73372"/>
                </a:lnTo>
                <a:lnTo>
                  <a:pt x="2737743" y="71487"/>
                </a:lnTo>
                <a:lnTo>
                  <a:pt x="2734617" y="70544"/>
                </a:lnTo>
                <a:lnTo>
                  <a:pt x="2774761" y="70544"/>
                </a:lnTo>
                <a:lnTo>
                  <a:pt x="2775942" y="73421"/>
                </a:lnTo>
                <a:lnTo>
                  <a:pt x="2778885" y="86469"/>
                </a:lnTo>
                <a:lnTo>
                  <a:pt x="2778971" y="87114"/>
                </a:lnTo>
                <a:lnTo>
                  <a:pt x="2779663" y="93662"/>
                </a:lnTo>
                <a:lnTo>
                  <a:pt x="2779569" y="110827"/>
                </a:lnTo>
                <a:lnTo>
                  <a:pt x="2778720" y="118020"/>
                </a:lnTo>
                <a:lnTo>
                  <a:pt x="2774950" y="132308"/>
                </a:lnTo>
                <a:lnTo>
                  <a:pt x="2773720" y="134987"/>
                </a:lnTo>
                <a:close/>
              </a:path>
              <a:path w="3467735" h="197485">
                <a:moveTo>
                  <a:pt x="2743249" y="158799"/>
                </a:moveTo>
                <a:lnTo>
                  <a:pt x="2733327" y="158799"/>
                </a:lnTo>
                <a:lnTo>
                  <a:pt x="2730648" y="158501"/>
                </a:lnTo>
                <a:lnTo>
                  <a:pt x="2728168" y="157906"/>
                </a:lnTo>
                <a:lnTo>
                  <a:pt x="2725787" y="157410"/>
                </a:lnTo>
                <a:lnTo>
                  <a:pt x="2707630" y="145107"/>
                </a:lnTo>
                <a:lnTo>
                  <a:pt x="2767179" y="145107"/>
                </a:lnTo>
                <a:lnTo>
                  <a:pt x="2764829" y="148282"/>
                </a:lnTo>
                <a:lnTo>
                  <a:pt x="2760265" y="152102"/>
                </a:lnTo>
                <a:lnTo>
                  <a:pt x="2749450" y="157460"/>
                </a:lnTo>
                <a:lnTo>
                  <a:pt x="2743249" y="158799"/>
                </a:lnTo>
                <a:close/>
              </a:path>
              <a:path w="3467735" h="197485">
                <a:moveTo>
                  <a:pt x="2866000" y="65335"/>
                </a:moveTo>
                <a:lnTo>
                  <a:pt x="2826134" y="65335"/>
                </a:lnTo>
                <a:lnTo>
                  <a:pt x="2828714" y="61565"/>
                </a:lnTo>
                <a:lnTo>
                  <a:pt x="2846375" y="47476"/>
                </a:lnTo>
                <a:lnTo>
                  <a:pt x="2848458" y="46880"/>
                </a:lnTo>
                <a:lnTo>
                  <a:pt x="2850542" y="46583"/>
                </a:lnTo>
                <a:lnTo>
                  <a:pt x="2853518" y="46583"/>
                </a:lnTo>
                <a:lnTo>
                  <a:pt x="2854511" y="46632"/>
                </a:lnTo>
                <a:lnTo>
                  <a:pt x="2856793" y="46831"/>
                </a:lnTo>
                <a:lnTo>
                  <a:pt x="2857983" y="47029"/>
                </a:lnTo>
                <a:lnTo>
                  <a:pt x="2859174" y="47327"/>
                </a:lnTo>
                <a:lnTo>
                  <a:pt x="2860365" y="47525"/>
                </a:lnTo>
                <a:lnTo>
                  <a:pt x="2861406" y="47823"/>
                </a:lnTo>
                <a:lnTo>
                  <a:pt x="2862299" y="48220"/>
                </a:lnTo>
                <a:lnTo>
                  <a:pt x="2863192" y="48517"/>
                </a:lnTo>
                <a:lnTo>
                  <a:pt x="2863837" y="48865"/>
                </a:lnTo>
                <a:lnTo>
                  <a:pt x="2864234" y="49262"/>
                </a:lnTo>
                <a:lnTo>
                  <a:pt x="2864631" y="49559"/>
                </a:lnTo>
                <a:lnTo>
                  <a:pt x="2864929" y="49956"/>
                </a:lnTo>
                <a:lnTo>
                  <a:pt x="2865127" y="50452"/>
                </a:lnTo>
                <a:lnTo>
                  <a:pt x="2865326" y="50849"/>
                </a:lnTo>
                <a:lnTo>
                  <a:pt x="2865487" y="51544"/>
                </a:lnTo>
                <a:lnTo>
                  <a:pt x="2865573" y="52238"/>
                </a:lnTo>
                <a:lnTo>
                  <a:pt x="2865772" y="53032"/>
                </a:lnTo>
                <a:lnTo>
                  <a:pt x="2865871" y="55810"/>
                </a:lnTo>
                <a:lnTo>
                  <a:pt x="2865996" y="58489"/>
                </a:lnTo>
                <a:lnTo>
                  <a:pt x="2866000" y="65335"/>
                </a:lnTo>
                <a:close/>
              </a:path>
              <a:path w="3467735" h="197485">
                <a:moveTo>
                  <a:pt x="2818941" y="157013"/>
                </a:moveTo>
                <a:lnTo>
                  <a:pt x="2813385" y="157013"/>
                </a:lnTo>
                <a:lnTo>
                  <a:pt x="2811102" y="156914"/>
                </a:lnTo>
                <a:lnTo>
                  <a:pt x="2802284" y="51693"/>
                </a:lnTo>
                <a:lnTo>
                  <a:pt x="2802381" y="51444"/>
                </a:lnTo>
                <a:lnTo>
                  <a:pt x="2811847" y="48369"/>
                </a:lnTo>
                <a:lnTo>
                  <a:pt x="2816609" y="48369"/>
                </a:lnTo>
                <a:lnTo>
                  <a:pt x="2818544" y="48468"/>
                </a:lnTo>
                <a:lnTo>
                  <a:pt x="2821619" y="48865"/>
                </a:lnTo>
                <a:lnTo>
                  <a:pt x="2822810" y="49162"/>
                </a:lnTo>
                <a:lnTo>
                  <a:pt x="2823604" y="49559"/>
                </a:lnTo>
                <a:lnTo>
                  <a:pt x="2824497" y="49956"/>
                </a:lnTo>
                <a:lnTo>
                  <a:pt x="2825142" y="50452"/>
                </a:lnTo>
                <a:lnTo>
                  <a:pt x="2825539" y="51048"/>
                </a:lnTo>
                <a:lnTo>
                  <a:pt x="2825936" y="51544"/>
                </a:lnTo>
                <a:lnTo>
                  <a:pt x="2826134" y="52139"/>
                </a:lnTo>
                <a:lnTo>
                  <a:pt x="2826134" y="65335"/>
                </a:lnTo>
                <a:lnTo>
                  <a:pt x="2866000" y="65335"/>
                </a:lnTo>
                <a:lnTo>
                  <a:pt x="2865921" y="67071"/>
                </a:lnTo>
                <a:lnTo>
                  <a:pt x="2865722" y="68758"/>
                </a:lnTo>
                <a:lnTo>
                  <a:pt x="2865623" y="70445"/>
                </a:lnTo>
                <a:lnTo>
                  <a:pt x="2865425" y="71784"/>
                </a:lnTo>
                <a:lnTo>
                  <a:pt x="2865082" y="72925"/>
                </a:lnTo>
                <a:lnTo>
                  <a:pt x="2849351" y="72925"/>
                </a:lnTo>
                <a:lnTo>
                  <a:pt x="2847813" y="73223"/>
                </a:lnTo>
                <a:lnTo>
                  <a:pt x="2844638" y="74414"/>
                </a:lnTo>
                <a:lnTo>
                  <a:pt x="2843001" y="75406"/>
                </a:lnTo>
                <a:lnTo>
                  <a:pt x="2841315" y="76795"/>
                </a:lnTo>
                <a:lnTo>
                  <a:pt x="2839628" y="78085"/>
                </a:lnTo>
                <a:lnTo>
                  <a:pt x="2837892" y="79871"/>
                </a:lnTo>
                <a:lnTo>
                  <a:pt x="2836106" y="82153"/>
                </a:lnTo>
                <a:lnTo>
                  <a:pt x="2834320" y="84335"/>
                </a:lnTo>
                <a:lnTo>
                  <a:pt x="2832385" y="87064"/>
                </a:lnTo>
                <a:lnTo>
                  <a:pt x="2830301" y="90338"/>
                </a:lnTo>
                <a:lnTo>
                  <a:pt x="2830301" y="153193"/>
                </a:lnTo>
                <a:lnTo>
                  <a:pt x="2830053" y="153888"/>
                </a:lnTo>
                <a:lnTo>
                  <a:pt x="2821223" y="156914"/>
                </a:lnTo>
                <a:lnTo>
                  <a:pt x="2818941" y="157013"/>
                </a:lnTo>
                <a:close/>
              </a:path>
              <a:path w="3467735" h="197485">
                <a:moveTo>
                  <a:pt x="2862944" y="75307"/>
                </a:moveTo>
                <a:lnTo>
                  <a:pt x="2861555" y="75307"/>
                </a:lnTo>
                <a:lnTo>
                  <a:pt x="2860861" y="75207"/>
                </a:lnTo>
                <a:lnTo>
                  <a:pt x="2860067" y="75009"/>
                </a:lnTo>
                <a:lnTo>
                  <a:pt x="2859372" y="74711"/>
                </a:lnTo>
                <a:lnTo>
                  <a:pt x="2858529" y="74414"/>
                </a:lnTo>
                <a:lnTo>
                  <a:pt x="2857537" y="74116"/>
                </a:lnTo>
                <a:lnTo>
                  <a:pt x="2856644" y="73818"/>
                </a:lnTo>
                <a:lnTo>
                  <a:pt x="2855652" y="73570"/>
                </a:lnTo>
                <a:lnTo>
                  <a:pt x="2854560" y="73372"/>
                </a:lnTo>
                <a:lnTo>
                  <a:pt x="2853469" y="73074"/>
                </a:lnTo>
                <a:lnTo>
                  <a:pt x="2852228" y="72925"/>
                </a:lnTo>
                <a:lnTo>
                  <a:pt x="2865082" y="72925"/>
                </a:lnTo>
                <a:lnTo>
                  <a:pt x="2864801" y="73818"/>
                </a:lnTo>
                <a:lnTo>
                  <a:pt x="2864433" y="74463"/>
                </a:lnTo>
                <a:lnTo>
                  <a:pt x="2863540" y="75158"/>
                </a:lnTo>
                <a:lnTo>
                  <a:pt x="2862944" y="75307"/>
                </a:lnTo>
                <a:close/>
              </a:path>
              <a:path w="3467735" h="197485">
                <a:moveTo>
                  <a:pt x="2938648" y="158799"/>
                </a:moveTo>
                <a:lnTo>
                  <a:pt x="2920590" y="158799"/>
                </a:lnTo>
                <a:lnTo>
                  <a:pt x="2912901" y="157608"/>
                </a:lnTo>
                <a:lnTo>
                  <a:pt x="2882540" y="133945"/>
                </a:lnTo>
                <a:lnTo>
                  <a:pt x="2877331" y="95200"/>
                </a:lnTo>
                <a:lnTo>
                  <a:pt x="2878472" y="87411"/>
                </a:lnTo>
                <a:lnTo>
                  <a:pt x="2901143" y="53429"/>
                </a:lnTo>
                <a:lnTo>
                  <a:pt x="2907990" y="50750"/>
                </a:lnTo>
                <a:lnTo>
                  <a:pt x="2914836" y="47972"/>
                </a:lnTo>
                <a:lnTo>
                  <a:pt x="2922823" y="46583"/>
                </a:lnTo>
                <a:lnTo>
                  <a:pt x="2940881" y="46583"/>
                </a:lnTo>
                <a:lnTo>
                  <a:pt x="2948620" y="47773"/>
                </a:lnTo>
                <a:lnTo>
                  <a:pt x="2961717" y="52536"/>
                </a:lnTo>
                <a:lnTo>
                  <a:pt x="2967124" y="56108"/>
                </a:lnTo>
                <a:lnTo>
                  <a:pt x="2971390" y="60870"/>
                </a:lnTo>
                <a:lnTo>
                  <a:pt x="2975657" y="65534"/>
                </a:lnTo>
                <a:lnTo>
                  <a:pt x="2977436" y="68758"/>
                </a:lnTo>
                <a:lnTo>
                  <a:pt x="2926742" y="68758"/>
                </a:lnTo>
                <a:lnTo>
                  <a:pt x="2923071" y="69552"/>
                </a:lnTo>
                <a:lnTo>
                  <a:pt x="2919896" y="71139"/>
                </a:lnTo>
                <a:lnTo>
                  <a:pt x="2916820" y="72628"/>
                </a:lnTo>
                <a:lnTo>
                  <a:pt x="2914290" y="74860"/>
                </a:lnTo>
                <a:lnTo>
                  <a:pt x="2912306" y="77837"/>
                </a:lnTo>
                <a:lnTo>
                  <a:pt x="2910321" y="80714"/>
                </a:lnTo>
                <a:lnTo>
                  <a:pt x="2908783" y="84236"/>
                </a:lnTo>
                <a:lnTo>
                  <a:pt x="2907692" y="88403"/>
                </a:lnTo>
                <a:lnTo>
                  <a:pt x="2906700" y="92471"/>
                </a:lnTo>
                <a:lnTo>
                  <a:pt x="2906204" y="97135"/>
                </a:lnTo>
                <a:lnTo>
                  <a:pt x="2906268" y="108098"/>
                </a:lnTo>
                <a:lnTo>
                  <a:pt x="2925899" y="136326"/>
                </a:lnTo>
                <a:lnTo>
                  <a:pt x="2975982" y="136326"/>
                </a:lnTo>
                <a:lnTo>
                  <a:pt x="2975062" y="137963"/>
                </a:lnTo>
                <a:lnTo>
                  <a:pt x="2970497" y="143023"/>
                </a:lnTo>
                <a:lnTo>
                  <a:pt x="2966032" y="148083"/>
                </a:lnTo>
                <a:lnTo>
                  <a:pt x="2960377" y="152003"/>
                </a:lnTo>
                <a:lnTo>
                  <a:pt x="2953531" y="154781"/>
                </a:lnTo>
                <a:lnTo>
                  <a:pt x="2946685" y="157460"/>
                </a:lnTo>
                <a:lnTo>
                  <a:pt x="2938648" y="158799"/>
                </a:lnTo>
                <a:close/>
              </a:path>
              <a:path w="3467735" h="197485">
                <a:moveTo>
                  <a:pt x="2975982" y="136326"/>
                </a:moveTo>
                <a:lnTo>
                  <a:pt x="2934729" y="136326"/>
                </a:lnTo>
                <a:lnTo>
                  <a:pt x="2938400" y="135582"/>
                </a:lnTo>
                <a:lnTo>
                  <a:pt x="2941476" y="134094"/>
                </a:lnTo>
                <a:lnTo>
                  <a:pt x="2955168" y="108098"/>
                </a:lnTo>
                <a:lnTo>
                  <a:pt x="2955103" y="97135"/>
                </a:lnTo>
                <a:lnTo>
                  <a:pt x="2954771" y="93364"/>
                </a:lnTo>
                <a:lnTo>
                  <a:pt x="2953183" y="85129"/>
                </a:lnTo>
                <a:lnTo>
                  <a:pt x="2951844" y="81508"/>
                </a:lnTo>
                <a:lnTo>
                  <a:pt x="2949959" y="78432"/>
                </a:lnTo>
                <a:lnTo>
                  <a:pt x="2948173" y="75356"/>
                </a:lnTo>
                <a:lnTo>
                  <a:pt x="2945693" y="72975"/>
                </a:lnTo>
                <a:lnTo>
                  <a:pt x="2942518" y="71288"/>
                </a:lnTo>
                <a:lnTo>
                  <a:pt x="2939442" y="69601"/>
                </a:lnTo>
                <a:lnTo>
                  <a:pt x="2935572" y="68758"/>
                </a:lnTo>
                <a:lnTo>
                  <a:pt x="2977436" y="68758"/>
                </a:lnTo>
                <a:lnTo>
                  <a:pt x="2978832" y="71288"/>
                </a:lnTo>
                <a:lnTo>
                  <a:pt x="2982999" y="84980"/>
                </a:lnTo>
                <a:lnTo>
                  <a:pt x="2983994" y="92471"/>
                </a:lnTo>
                <a:lnTo>
                  <a:pt x="2984041" y="110182"/>
                </a:lnTo>
                <a:lnTo>
                  <a:pt x="2982900" y="117971"/>
                </a:lnTo>
                <a:lnTo>
                  <a:pt x="2980618" y="125015"/>
                </a:lnTo>
                <a:lnTo>
                  <a:pt x="2978435" y="131960"/>
                </a:lnTo>
                <a:lnTo>
                  <a:pt x="2975982" y="136326"/>
                </a:lnTo>
                <a:close/>
              </a:path>
              <a:path w="3467735" h="197485">
                <a:moveTo>
                  <a:pt x="3051373" y="197048"/>
                </a:moveTo>
                <a:lnTo>
                  <a:pt x="3034208" y="197048"/>
                </a:lnTo>
                <a:lnTo>
                  <a:pt x="3026965" y="196353"/>
                </a:lnTo>
                <a:lnTo>
                  <a:pt x="3020913" y="194964"/>
                </a:lnTo>
                <a:lnTo>
                  <a:pt x="3014960" y="193675"/>
                </a:lnTo>
                <a:lnTo>
                  <a:pt x="2997844" y="180826"/>
                </a:lnTo>
                <a:lnTo>
                  <a:pt x="2996059" y="177551"/>
                </a:lnTo>
                <a:lnTo>
                  <a:pt x="2995398" y="174873"/>
                </a:lnTo>
                <a:lnTo>
                  <a:pt x="2995286" y="166637"/>
                </a:lnTo>
                <a:lnTo>
                  <a:pt x="2995463" y="165248"/>
                </a:lnTo>
                <a:lnTo>
                  <a:pt x="3003500" y="150762"/>
                </a:lnTo>
                <a:lnTo>
                  <a:pt x="3005286" y="148877"/>
                </a:lnTo>
                <a:lnTo>
                  <a:pt x="3007320" y="147042"/>
                </a:lnTo>
                <a:lnTo>
                  <a:pt x="3009602" y="145256"/>
                </a:lnTo>
                <a:lnTo>
                  <a:pt x="3006427" y="143569"/>
                </a:lnTo>
                <a:lnTo>
                  <a:pt x="2999630" y="124271"/>
                </a:lnTo>
                <a:lnTo>
                  <a:pt x="3000623" y="120253"/>
                </a:lnTo>
                <a:lnTo>
                  <a:pt x="3004591" y="113109"/>
                </a:lnTo>
                <a:lnTo>
                  <a:pt x="3007171" y="109835"/>
                </a:lnTo>
                <a:lnTo>
                  <a:pt x="3010346" y="106858"/>
                </a:lnTo>
                <a:lnTo>
                  <a:pt x="3007766" y="104278"/>
                </a:lnTo>
                <a:lnTo>
                  <a:pt x="3001882" y="77985"/>
                </a:lnTo>
                <a:lnTo>
                  <a:pt x="3002855" y="72876"/>
                </a:lnTo>
                <a:lnTo>
                  <a:pt x="3026419" y="49559"/>
                </a:lnTo>
                <a:lnTo>
                  <a:pt x="3031480" y="47873"/>
                </a:lnTo>
                <a:lnTo>
                  <a:pt x="3037085" y="47029"/>
                </a:lnTo>
                <a:lnTo>
                  <a:pt x="3046313" y="47029"/>
                </a:lnTo>
                <a:lnTo>
                  <a:pt x="3049289" y="47228"/>
                </a:lnTo>
                <a:lnTo>
                  <a:pt x="3052167" y="47625"/>
                </a:lnTo>
                <a:lnTo>
                  <a:pt x="3055044" y="47922"/>
                </a:lnTo>
                <a:lnTo>
                  <a:pt x="3057723" y="48418"/>
                </a:lnTo>
                <a:lnTo>
                  <a:pt x="3060203" y="49113"/>
                </a:lnTo>
                <a:lnTo>
                  <a:pt x="3093045" y="49113"/>
                </a:lnTo>
                <a:lnTo>
                  <a:pt x="3094087" y="49956"/>
                </a:lnTo>
                <a:lnTo>
                  <a:pt x="3094880" y="51643"/>
                </a:lnTo>
                <a:lnTo>
                  <a:pt x="3095674" y="53230"/>
                </a:lnTo>
                <a:lnTo>
                  <a:pt x="3096071" y="55959"/>
                </a:lnTo>
                <a:lnTo>
                  <a:pt x="3096012" y="63748"/>
                </a:lnTo>
                <a:lnTo>
                  <a:pt x="3095625" y="66030"/>
                </a:lnTo>
                <a:lnTo>
                  <a:pt x="3095441" y="66377"/>
                </a:lnTo>
                <a:lnTo>
                  <a:pt x="3040161" y="66377"/>
                </a:lnTo>
                <a:lnTo>
                  <a:pt x="3037730" y="66873"/>
                </a:lnTo>
                <a:lnTo>
                  <a:pt x="3035647" y="67865"/>
                </a:lnTo>
                <a:lnTo>
                  <a:pt x="3033563" y="68758"/>
                </a:lnTo>
                <a:lnTo>
                  <a:pt x="3031827" y="69998"/>
                </a:lnTo>
                <a:lnTo>
                  <a:pt x="3026419" y="88850"/>
                </a:lnTo>
                <a:lnTo>
                  <a:pt x="3027908" y="92868"/>
                </a:lnTo>
                <a:lnTo>
                  <a:pt x="3030884" y="95845"/>
                </a:lnTo>
                <a:lnTo>
                  <a:pt x="3033861" y="98722"/>
                </a:lnTo>
                <a:lnTo>
                  <a:pt x="3037978" y="100161"/>
                </a:lnTo>
                <a:lnTo>
                  <a:pt x="3081132" y="100161"/>
                </a:lnTo>
                <a:lnTo>
                  <a:pt x="3079750" y="103435"/>
                </a:lnTo>
                <a:lnTo>
                  <a:pt x="3076972" y="107205"/>
                </a:lnTo>
                <a:lnTo>
                  <a:pt x="3073300" y="110281"/>
                </a:lnTo>
                <a:lnTo>
                  <a:pt x="3069728" y="113357"/>
                </a:lnTo>
                <a:lnTo>
                  <a:pt x="3065413" y="115738"/>
                </a:lnTo>
                <a:lnTo>
                  <a:pt x="3065264" y="115788"/>
                </a:lnTo>
                <a:lnTo>
                  <a:pt x="3027461" y="115788"/>
                </a:lnTo>
                <a:lnTo>
                  <a:pt x="3026568" y="116780"/>
                </a:lnTo>
                <a:lnTo>
                  <a:pt x="3025774" y="117971"/>
                </a:lnTo>
                <a:lnTo>
                  <a:pt x="3025053" y="119409"/>
                </a:lnTo>
                <a:lnTo>
                  <a:pt x="3024386" y="120649"/>
                </a:lnTo>
                <a:lnTo>
                  <a:pt x="3024038" y="122138"/>
                </a:lnTo>
                <a:lnTo>
                  <a:pt x="3024038" y="125908"/>
                </a:lnTo>
                <a:lnTo>
                  <a:pt x="3064668" y="132506"/>
                </a:lnTo>
                <a:lnTo>
                  <a:pt x="3069728" y="133300"/>
                </a:lnTo>
                <a:lnTo>
                  <a:pt x="3092202" y="149423"/>
                </a:lnTo>
                <a:lnTo>
                  <a:pt x="3093286" y="151655"/>
                </a:lnTo>
                <a:lnTo>
                  <a:pt x="3031480" y="151655"/>
                </a:lnTo>
                <a:lnTo>
                  <a:pt x="3029595" y="153044"/>
                </a:lnTo>
                <a:lnTo>
                  <a:pt x="3028014" y="154483"/>
                </a:lnTo>
                <a:lnTo>
                  <a:pt x="3026866" y="155823"/>
                </a:lnTo>
                <a:lnTo>
                  <a:pt x="3025675" y="157112"/>
                </a:lnTo>
                <a:lnTo>
                  <a:pt x="3022401" y="170160"/>
                </a:lnTo>
                <a:lnTo>
                  <a:pt x="3024237" y="172987"/>
                </a:lnTo>
                <a:lnTo>
                  <a:pt x="3027908" y="174873"/>
                </a:lnTo>
                <a:lnTo>
                  <a:pt x="3031678" y="176857"/>
                </a:lnTo>
                <a:lnTo>
                  <a:pt x="3036986" y="177849"/>
                </a:lnTo>
                <a:lnTo>
                  <a:pt x="3090192" y="177849"/>
                </a:lnTo>
                <a:lnTo>
                  <a:pt x="3089275" y="179685"/>
                </a:lnTo>
                <a:lnTo>
                  <a:pt x="3086000" y="183455"/>
                </a:lnTo>
                <a:lnTo>
                  <a:pt x="3081635" y="186630"/>
                </a:lnTo>
                <a:lnTo>
                  <a:pt x="3077369" y="189805"/>
                </a:lnTo>
                <a:lnTo>
                  <a:pt x="3071961" y="192335"/>
                </a:lnTo>
                <a:lnTo>
                  <a:pt x="3058963" y="196105"/>
                </a:lnTo>
                <a:lnTo>
                  <a:pt x="3051373" y="197048"/>
                </a:lnTo>
                <a:close/>
              </a:path>
              <a:path w="3467735" h="197485">
                <a:moveTo>
                  <a:pt x="3081132" y="100161"/>
                </a:moveTo>
                <a:lnTo>
                  <a:pt x="3046015" y="100161"/>
                </a:lnTo>
                <a:lnTo>
                  <a:pt x="3048446" y="99714"/>
                </a:lnTo>
                <a:lnTo>
                  <a:pt x="3052613" y="97928"/>
                </a:lnTo>
                <a:lnTo>
                  <a:pt x="3059906" y="85625"/>
                </a:lnTo>
                <a:lnTo>
                  <a:pt x="3059906" y="77985"/>
                </a:lnTo>
                <a:lnTo>
                  <a:pt x="3058418" y="73818"/>
                </a:lnTo>
                <a:lnTo>
                  <a:pt x="3052464" y="67865"/>
                </a:lnTo>
                <a:lnTo>
                  <a:pt x="3048297" y="66377"/>
                </a:lnTo>
                <a:lnTo>
                  <a:pt x="3095441" y="66377"/>
                </a:lnTo>
                <a:lnTo>
                  <a:pt x="3094662" y="67865"/>
                </a:lnTo>
                <a:lnTo>
                  <a:pt x="3093938" y="69403"/>
                </a:lnTo>
                <a:lnTo>
                  <a:pt x="3092946" y="70246"/>
                </a:lnTo>
                <a:lnTo>
                  <a:pt x="3079998" y="70246"/>
                </a:lnTo>
                <a:lnTo>
                  <a:pt x="3081684" y="72032"/>
                </a:lnTo>
                <a:lnTo>
                  <a:pt x="3082875" y="74066"/>
                </a:lnTo>
                <a:lnTo>
                  <a:pt x="3084264" y="78630"/>
                </a:lnTo>
                <a:lnTo>
                  <a:pt x="3084611" y="81012"/>
                </a:lnTo>
                <a:lnTo>
                  <a:pt x="3084487" y="89892"/>
                </a:lnTo>
                <a:lnTo>
                  <a:pt x="3083619" y="94406"/>
                </a:lnTo>
                <a:lnTo>
                  <a:pt x="3081132" y="100161"/>
                </a:lnTo>
                <a:close/>
              </a:path>
              <a:path w="3467735" h="197485">
                <a:moveTo>
                  <a:pt x="3049637" y="119806"/>
                </a:moveTo>
                <a:lnTo>
                  <a:pt x="3040112" y="119806"/>
                </a:lnTo>
                <a:lnTo>
                  <a:pt x="3037036" y="119409"/>
                </a:lnTo>
                <a:lnTo>
                  <a:pt x="3031281" y="117822"/>
                </a:lnTo>
                <a:lnTo>
                  <a:pt x="3029049" y="116879"/>
                </a:lnTo>
                <a:lnTo>
                  <a:pt x="3027461" y="115788"/>
                </a:lnTo>
                <a:lnTo>
                  <a:pt x="3065264" y="115788"/>
                </a:lnTo>
                <a:lnTo>
                  <a:pt x="3060352" y="117425"/>
                </a:lnTo>
                <a:lnTo>
                  <a:pt x="3055292" y="119012"/>
                </a:lnTo>
                <a:lnTo>
                  <a:pt x="3049637" y="119806"/>
                </a:lnTo>
                <a:close/>
              </a:path>
              <a:path w="3467735" h="197485">
                <a:moveTo>
                  <a:pt x="3090192" y="177849"/>
                </a:moveTo>
                <a:lnTo>
                  <a:pt x="3048099" y="177849"/>
                </a:lnTo>
                <a:lnTo>
                  <a:pt x="3051671" y="177403"/>
                </a:lnTo>
                <a:lnTo>
                  <a:pt x="3054548" y="176510"/>
                </a:lnTo>
                <a:lnTo>
                  <a:pt x="3057525" y="175716"/>
                </a:lnTo>
                <a:lnTo>
                  <a:pt x="3059906" y="174575"/>
                </a:lnTo>
                <a:lnTo>
                  <a:pt x="3061692" y="173087"/>
                </a:lnTo>
                <a:lnTo>
                  <a:pt x="3063478" y="171698"/>
                </a:lnTo>
                <a:lnTo>
                  <a:pt x="3064718" y="170110"/>
                </a:lnTo>
                <a:lnTo>
                  <a:pt x="3065413" y="168324"/>
                </a:lnTo>
                <a:lnTo>
                  <a:pt x="3066206" y="166637"/>
                </a:lnTo>
                <a:lnTo>
                  <a:pt x="3066507" y="165248"/>
                </a:lnTo>
                <a:lnTo>
                  <a:pt x="3066603" y="159543"/>
                </a:lnTo>
                <a:lnTo>
                  <a:pt x="3065264" y="157013"/>
                </a:lnTo>
                <a:lnTo>
                  <a:pt x="3062585" y="155227"/>
                </a:lnTo>
                <a:lnTo>
                  <a:pt x="3059906" y="153342"/>
                </a:lnTo>
                <a:lnTo>
                  <a:pt x="3056185" y="152350"/>
                </a:lnTo>
                <a:lnTo>
                  <a:pt x="3031480" y="151655"/>
                </a:lnTo>
                <a:lnTo>
                  <a:pt x="3093286" y="151655"/>
                </a:lnTo>
                <a:lnTo>
                  <a:pt x="3093888" y="152896"/>
                </a:lnTo>
                <a:lnTo>
                  <a:pt x="3094659" y="156567"/>
                </a:lnTo>
                <a:lnTo>
                  <a:pt x="3094661" y="166637"/>
                </a:lnTo>
                <a:lnTo>
                  <a:pt x="3093640" y="170953"/>
                </a:lnTo>
                <a:lnTo>
                  <a:pt x="3090192" y="177849"/>
                </a:lnTo>
                <a:close/>
              </a:path>
              <a:path w="3467735" h="197485">
                <a:moveTo>
                  <a:pt x="3178539" y="65335"/>
                </a:moveTo>
                <a:lnTo>
                  <a:pt x="3138673" y="65335"/>
                </a:lnTo>
                <a:lnTo>
                  <a:pt x="3141253" y="61565"/>
                </a:lnTo>
                <a:lnTo>
                  <a:pt x="3158914" y="47476"/>
                </a:lnTo>
                <a:lnTo>
                  <a:pt x="3160997" y="46880"/>
                </a:lnTo>
                <a:lnTo>
                  <a:pt x="3163081" y="46583"/>
                </a:lnTo>
                <a:lnTo>
                  <a:pt x="3166057" y="46583"/>
                </a:lnTo>
                <a:lnTo>
                  <a:pt x="3167050" y="46632"/>
                </a:lnTo>
                <a:lnTo>
                  <a:pt x="3169332" y="46831"/>
                </a:lnTo>
                <a:lnTo>
                  <a:pt x="3170522" y="47029"/>
                </a:lnTo>
                <a:lnTo>
                  <a:pt x="3171713" y="47327"/>
                </a:lnTo>
                <a:lnTo>
                  <a:pt x="3172904" y="47525"/>
                </a:lnTo>
                <a:lnTo>
                  <a:pt x="3173945" y="47823"/>
                </a:lnTo>
                <a:lnTo>
                  <a:pt x="3174838" y="48220"/>
                </a:lnTo>
                <a:lnTo>
                  <a:pt x="3175731" y="48517"/>
                </a:lnTo>
                <a:lnTo>
                  <a:pt x="3176376" y="48865"/>
                </a:lnTo>
                <a:lnTo>
                  <a:pt x="3176773" y="49262"/>
                </a:lnTo>
                <a:lnTo>
                  <a:pt x="3177170" y="49559"/>
                </a:lnTo>
                <a:lnTo>
                  <a:pt x="3177468" y="49956"/>
                </a:lnTo>
                <a:lnTo>
                  <a:pt x="3177666" y="50452"/>
                </a:lnTo>
                <a:lnTo>
                  <a:pt x="3177865" y="50849"/>
                </a:lnTo>
                <a:lnTo>
                  <a:pt x="3178026" y="51544"/>
                </a:lnTo>
                <a:lnTo>
                  <a:pt x="3178113" y="52238"/>
                </a:lnTo>
                <a:lnTo>
                  <a:pt x="3178311" y="53032"/>
                </a:lnTo>
                <a:lnTo>
                  <a:pt x="3178410" y="55810"/>
                </a:lnTo>
                <a:lnTo>
                  <a:pt x="3178535" y="58489"/>
                </a:lnTo>
                <a:lnTo>
                  <a:pt x="3178539" y="65335"/>
                </a:lnTo>
                <a:close/>
              </a:path>
              <a:path w="3467735" h="197485">
                <a:moveTo>
                  <a:pt x="3131480" y="157013"/>
                </a:moveTo>
                <a:lnTo>
                  <a:pt x="3125924" y="157013"/>
                </a:lnTo>
                <a:lnTo>
                  <a:pt x="3123642" y="156914"/>
                </a:lnTo>
                <a:lnTo>
                  <a:pt x="3114823" y="51693"/>
                </a:lnTo>
                <a:lnTo>
                  <a:pt x="3114920" y="51444"/>
                </a:lnTo>
                <a:lnTo>
                  <a:pt x="3124386" y="48369"/>
                </a:lnTo>
                <a:lnTo>
                  <a:pt x="3129148" y="48369"/>
                </a:lnTo>
                <a:lnTo>
                  <a:pt x="3131083" y="48468"/>
                </a:lnTo>
                <a:lnTo>
                  <a:pt x="3134158" y="48865"/>
                </a:lnTo>
                <a:lnTo>
                  <a:pt x="3135349" y="49162"/>
                </a:lnTo>
                <a:lnTo>
                  <a:pt x="3136143" y="49559"/>
                </a:lnTo>
                <a:lnTo>
                  <a:pt x="3137036" y="49956"/>
                </a:lnTo>
                <a:lnTo>
                  <a:pt x="3137681" y="50452"/>
                </a:lnTo>
                <a:lnTo>
                  <a:pt x="3138078" y="51048"/>
                </a:lnTo>
                <a:lnTo>
                  <a:pt x="3138475" y="51544"/>
                </a:lnTo>
                <a:lnTo>
                  <a:pt x="3138673" y="52139"/>
                </a:lnTo>
                <a:lnTo>
                  <a:pt x="3138673" y="65335"/>
                </a:lnTo>
                <a:lnTo>
                  <a:pt x="3178539" y="65335"/>
                </a:lnTo>
                <a:lnTo>
                  <a:pt x="3178460" y="67071"/>
                </a:lnTo>
                <a:lnTo>
                  <a:pt x="3178261" y="68758"/>
                </a:lnTo>
                <a:lnTo>
                  <a:pt x="3178162" y="70445"/>
                </a:lnTo>
                <a:lnTo>
                  <a:pt x="3177964" y="71784"/>
                </a:lnTo>
                <a:lnTo>
                  <a:pt x="3177621" y="72925"/>
                </a:lnTo>
                <a:lnTo>
                  <a:pt x="3161890" y="72925"/>
                </a:lnTo>
                <a:lnTo>
                  <a:pt x="3160352" y="73223"/>
                </a:lnTo>
                <a:lnTo>
                  <a:pt x="3157178" y="74414"/>
                </a:lnTo>
                <a:lnTo>
                  <a:pt x="3155540" y="75406"/>
                </a:lnTo>
                <a:lnTo>
                  <a:pt x="3153854" y="76795"/>
                </a:lnTo>
                <a:lnTo>
                  <a:pt x="3152167" y="78085"/>
                </a:lnTo>
                <a:lnTo>
                  <a:pt x="3150431" y="79871"/>
                </a:lnTo>
                <a:lnTo>
                  <a:pt x="3148645" y="82153"/>
                </a:lnTo>
                <a:lnTo>
                  <a:pt x="3146859" y="84335"/>
                </a:lnTo>
                <a:lnTo>
                  <a:pt x="3144924" y="87064"/>
                </a:lnTo>
                <a:lnTo>
                  <a:pt x="3142840" y="90338"/>
                </a:lnTo>
                <a:lnTo>
                  <a:pt x="3142840" y="153193"/>
                </a:lnTo>
                <a:lnTo>
                  <a:pt x="3142592" y="153888"/>
                </a:lnTo>
                <a:lnTo>
                  <a:pt x="3133762" y="156914"/>
                </a:lnTo>
                <a:lnTo>
                  <a:pt x="3131480" y="157013"/>
                </a:lnTo>
                <a:close/>
              </a:path>
              <a:path w="3467735" h="197485">
                <a:moveTo>
                  <a:pt x="3175483" y="75307"/>
                </a:moveTo>
                <a:lnTo>
                  <a:pt x="3174094" y="75307"/>
                </a:lnTo>
                <a:lnTo>
                  <a:pt x="3173400" y="75207"/>
                </a:lnTo>
                <a:lnTo>
                  <a:pt x="3172606" y="75009"/>
                </a:lnTo>
                <a:lnTo>
                  <a:pt x="3171911" y="74711"/>
                </a:lnTo>
                <a:lnTo>
                  <a:pt x="3171068" y="74414"/>
                </a:lnTo>
                <a:lnTo>
                  <a:pt x="3170076" y="74116"/>
                </a:lnTo>
                <a:lnTo>
                  <a:pt x="3169183" y="73818"/>
                </a:lnTo>
                <a:lnTo>
                  <a:pt x="3168191" y="73570"/>
                </a:lnTo>
                <a:lnTo>
                  <a:pt x="3167099" y="73372"/>
                </a:lnTo>
                <a:lnTo>
                  <a:pt x="3166008" y="73074"/>
                </a:lnTo>
                <a:lnTo>
                  <a:pt x="3164767" y="72925"/>
                </a:lnTo>
                <a:lnTo>
                  <a:pt x="3177621" y="72925"/>
                </a:lnTo>
                <a:lnTo>
                  <a:pt x="3177340" y="73818"/>
                </a:lnTo>
                <a:lnTo>
                  <a:pt x="3176972" y="74463"/>
                </a:lnTo>
                <a:lnTo>
                  <a:pt x="3176079" y="75158"/>
                </a:lnTo>
                <a:lnTo>
                  <a:pt x="3175483" y="75307"/>
                </a:lnTo>
                <a:close/>
              </a:path>
              <a:path w="3467735" h="197485">
                <a:moveTo>
                  <a:pt x="3201479" y="77837"/>
                </a:moveTo>
                <a:lnTo>
                  <a:pt x="3199494" y="77837"/>
                </a:lnTo>
                <a:lnTo>
                  <a:pt x="3198750" y="77589"/>
                </a:lnTo>
                <a:lnTo>
                  <a:pt x="3195228" y="64293"/>
                </a:lnTo>
                <a:lnTo>
                  <a:pt x="3195426" y="62458"/>
                </a:lnTo>
                <a:lnTo>
                  <a:pt x="3195823" y="61168"/>
                </a:lnTo>
                <a:lnTo>
                  <a:pt x="3196220" y="59779"/>
                </a:lnTo>
                <a:lnTo>
                  <a:pt x="3196914" y="58588"/>
                </a:lnTo>
                <a:lnTo>
                  <a:pt x="3198998" y="56505"/>
                </a:lnTo>
                <a:lnTo>
                  <a:pt x="3200834" y="55314"/>
                </a:lnTo>
                <a:lnTo>
                  <a:pt x="3203413" y="54024"/>
                </a:lnTo>
                <a:lnTo>
                  <a:pt x="3205993" y="52635"/>
                </a:lnTo>
                <a:lnTo>
                  <a:pt x="3232385" y="46583"/>
                </a:lnTo>
                <a:lnTo>
                  <a:pt x="3244589" y="46583"/>
                </a:lnTo>
                <a:lnTo>
                  <a:pt x="3278181" y="67865"/>
                </a:lnTo>
                <a:lnTo>
                  <a:pt x="3229607" y="67865"/>
                </a:lnTo>
                <a:lnTo>
                  <a:pt x="3225390" y="68411"/>
                </a:lnTo>
                <a:lnTo>
                  <a:pt x="3221719" y="69502"/>
                </a:lnTo>
                <a:lnTo>
                  <a:pt x="3218048" y="70494"/>
                </a:lnTo>
                <a:lnTo>
                  <a:pt x="3214774" y="71635"/>
                </a:lnTo>
                <a:lnTo>
                  <a:pt x="3211897" y="72925"/>
                </a:lnTo>
                <a:lnTo>
                  <a:pt x="3209118" y="74116"/>
                </a:lnTo>
                <a:lnTo>
                  <a:pt x="3206787" y="75257"/>
                </a:lnTo>
                <a:lnTo>
                  <a:pt x="3204902" y="76348"/>
                </a:lnTo>
                <a:lnTo>
                  <a:pt x="3203017" y="77341"/>
                </a:lnTo>
                <a:lnTo>
                  <a:pt x="3201479" y="77837"/>
                </a:lnTo>
                <a:close/>
              </a:path>
              <a:path w="3467735" h="197485">
                <a:moveTo>
                  <a:pt x="3232485" y="158799"/>
                </a:moveTo>
                <a:lnTo>
                  <a:pt x="3220777" y="158799"/>
                </a:lnTo>
                <a:lnTo>
                  <a:pt x="3215915" y="158105"/>
                </a:lnTo>
                <a:lnTo>
                  <a:pt x="3189721" y="131861"/>
                </a:lnTo>
                <a:lnTo>
                  <a:pt x="3189721" y="120649"/>
                </a:lnTo>
                <a:lnTo>
                  <a:pt x="3220082" y="94654"/>
                </a:lnTo>
                <a:lnTo>
                  <a:pt x="3226829" y="93265"/>
                </a:lnTo>
                <a:lnTo>
                  <a:pt x="3234618" y="92571"/>
                </a:lnTo>
                <a:lnTo>
                  <a:pt x="3253122" y="92571"/>
                </a:lnTo>
                <a:lnTo>
                  <a:pt x="3253122" y="83393"/>
                </a:lnTo>
                <a:lnTo>
                  <a:pt x="3252824" y="80664"/>
                </a:lnTo>
                <a:lnTo>
                  <a:pt x="3251634" y="75902"/>
                </a:lnTo>
                <a:lnTo>
                  <a:pt x="3250592" y="73967"/>
                </a:lnTo>
                <a:lnTo>
                  <a:pt x="3249104" y="72479"/>
                </a:lnTo>
                <a:lnTo>
                  <a:pt x="3247615" y="70891"/>
                </a:lnTo>
                <a:lnTo>
                  <a:pt x="3245681" y="69750"/>
                </a:lnTo>
                <a:lnTo>
                  <a:pt x="3243299" y="69056"/>
                </a:lnTo>
                <a:lnTo>
                  <a:pt x="3240918" y="68262"/>
                </a:lnTo>
                <a:lnTo>
                  <a:pt x="3237942" y="67865"/>
                </a:lnTo>
                <a:lnTo>
                  <a:pt x="3278181" y="67865"/>
                </a:lnTo>
                <a:lnTo>
                  <a:pt x="3279961" y="73124"/>
                </a:lnTo>
                <a:lnTo>
                  <a:pt x="3280804" y="79027"/>
                </a:lnTo>
                <a:lnTo>
                  <a:pt x="3280804" y="110132"/>
                </a:lnTo>
                <a:lnTo>
                  <a:pt x="3237942" y="110132"/>
                </a:lnTo>
                <a:lnTo>
                  <a:pt x="3234072" y="110480"/>
                </a:lnTo>
                <a:lnTo>
                  <a:pt x="3227623" y="111869"/>
                </a:lnTo>
                <a:lnTo>
                  <a:pt x="3225043" y="112910"/>
                </a:lnTo>
                <a:lnTo>
                  <a:pt x="3223059" y="114300"/>
                </a:lnTo>
                <a:lnTo>
                  <a:pt x="3221074" y="115589"/>
                </a:lnTo>
                <a:lnTo>
                  <a:pt x="3219586" y="117177"/>
                </a:lnTo>
                <a:lnTo>
                  <a:pt x="3218594" y="119062"/>
                </a:lnTo>
                <a:lnTo>
                  <a:pt x="3217701" y="120947"/>
                </a:lnTo>
                <a:lnTo>
                  <a:pt x="3217254" y="123130"/>
                </a:lnTo>
                <a:lnTo>
                  <a:pt x="3217254" y="129778"/>
                </a:lnTo>
                <a:lnTo>
                  <a:pt x="3218544" y="133052"/>
                </a:lnTo>
                <a:lnTo>
                  <a:pt x="3221124" y="135433"/>
                </a:lnTo>
                <a:lnTo>
                  <a:pt x="3223803" y="137814"/>
                </a:lnTo>
                <a:lnTo>
                  <a:pt x="3227474" y="139005"/>
                </a:lnTo>
                <a:lnTo>
                  <a:pt x="3280804" y="139005"/>
                </a:lnTo>
                <a:lnTo>
                  <a:pt x="3280804" y="144809"/>
                </a:lnTo>
                <a:lnTo>
                  <a:pt x="3257587" y="144809"/>
                </a:lnTo>
                <a:lnTo>
                  <a:pt x="3253420" y="149274"/>
                </a:lnTo>
                <a:lnTo>
                  <a:pt x="3248707" y="152747"/>
                </a:lnTo>
                <a:lnTo>
                  <a:pt x="3243448" y="155227"/>
                </a:lnTo>
                <a:lnTo>
                  <a:pt x="3238289" y="157608"/>
                </a:lnTo>
                <a:lnTo>
                  <a:pt x="3232485" y="158799"/>
                </a:lnTo>
                <a:close/>
              </a:path>
              <a:path w="3467735" h="197485">
                <a:moveTo>
                  <a:pt x="3280804" y="139005"/>
                </a:moveTo>
                <a:lnTo>
                  <a:pt x="3236106" y="139005"/>
                </a:lnTo>
                <a:lnTo>
                  <a:pt x="3239727" y="138013"/>
                </a:lnTo>
                <a:lnTo>
                  <a:pt x="3243002" y="136028"/>
                </a:lnTo>
                <a:lnTo>
                  <a:pt x="3246375" y="133945"/>
                </a:lnTo>
                <a:lnTo>
                  <a:pt x="3249748" y="130968"/>
                </a:lnTo>
                <a:lnTo>
                  <a:pt x="3253122" y="127099"/>
                </a:lnTo>
                <a:lnTo>
                  <a:pt x="3253122" y="110132"/>
                </a:lnTo>
                <a:lnTo>
                  <a:pt x="3280804" y="110132"/>
                </a:lnTo>
                <a:lnTo>
                  <a:pt x="3280804" y="139005"/>
                </a:lnTo>
                <a:close/>
              </a:path>
              <a:path w="3467735" h="197485">
                <a:moveTo>
                  <a:pt x="3272123" y="157013"/>
                </a:moveTo>
                <a:lnTo>
                  <a:pt x="3265673" y="157013"/>
                </a:lnTo>
                <a:lnTo>
                  <a:pt x="3263193" y="156864"/>
                </a:lnTo>
                <a:lnTo>
                  <a:pt x="3260117" y="156269"/>
                </a:lnTo>
                <a:lnTo>
                  <a:pt x="3259075" y="155823"/>
                </a:lnTo>
                <a:lnTo>
                  <a:pt x="3257884" y="154632"/>
                </a:lnTo>
                <a:lnTo>
                  <a:pt x="3257587" y="153838"/>
                </a:lnTo>
                <a:lnTo>
                  <a:pt x="3257587" y="144809"/>
                </a:lnTo>
                <a:lnTo>
                  <a:pt x="3280804" y="144809"/>
                </a:lnTo>
                <a:lnTo>
                  <a:pt x="3280804" y="153838"/>
                </a:lnTo>
                <a:lnTo>
                  <a:pt x="3280407" y="154632"/>
                </a:lnTo>
                <a:lnTo>
                  <a:pt x="3279498" y="155326"/>
                </a:lnTo>
                <a:lnTo>
                  <a:pt x="3278919" y="155823"/>
                </a:lnTo>
                <a:lnTo>
                  <a:pt x="3277728" y="156269"/>
                </a:lnTo>
                <a:lnTo>
                  <a:pt x="3274454" y="156864"/>
                </a:lnTo>
                <a:lnTo>
                  <a:pt x="3272123" y="157013"/>
                </a:lnTo>
                <a:close/>
              </a:path>
              <a:path w="3467735" h="197485">
                <a:moveTo>
                  <a:pt x="3397384" y="64442"/>
                </a:moveTo>
                <a:lnTo>
                  <a:pt x="3332782" y="64442"/>
                </a:lnTo>
                <a:lnTo>
                  <a:pt x="3338239" y="58489"/>
                </a:lnTo>
                <a:lnTo>
                  <a:pt x="3343696" y="54024"/>
                </a:lnTo>
                <a:lnTo>
                  <a:pt x="3351283" y="49907"/>
                </a:lnTo>
                <a:lnTo>
                  <a:pt x="3354710" y="48071"/>
                </a:lnTo>
                <a:lnTo>
                  <a:pt x="3360464" y="46583"/>
                </a:lnTo>
                <a:lnTo>
                  <a:pt x="3370485" y="46583"/>
                </a:lnTo>
                <a:lnTo>
                  <a:pt x="3374156" y="47029"/>
                </a:lnTo>
                <a:lnTo>
                  <a:pt x="3377431" y="47922"/>
                </a:lnTo>
                <a:lnTo>
                  <a:pt x="3380705" y="48716"/>
                </a:lnTo>
                <a:lnTo>
                  <a:pt x="3383632" y="49907"/>
                </a:lnTo>
                <a:lnTo>
                  <a:pt x="3388791" y="53082"/>
                </a:lnTo>
                <a:lnTo>
                  <a:pt x="3390974" y="55016"/>
                </a:lnTo>
                <a:lnTo>
                  <a:pt x="3392760" y="57298"/>
                </a:lnTo>
                <a:lnTo>
                  <a:pt x="3394645" y="59481"/>
                </a:lnTo>
                <a:lnTo>
                  <a:pt x="3396232" y="61962"/>
                </a:lnTo>
                <a:lnTo>
                  <a:pt x="3397384" y="64442"/>
                </a:lnTo>
                <a:close/>
              </a:path>
              <a:path w="3467735" h="197485">
                <a:moveTo>
                  <a:pt x="3463051" y="64740"/>
                </a:moveTo>
                <a:lnTo>
                  <a:pt x="3397522" y="64740"/>
                </a:lnTo>
                <a:lnTo>
                  <a:pt x="3400499" y="61565"/>
                </a:lnTo>
                <a:lnTo>
                  <a:pt x="3403426" y="58836"/>
                </a:lnTo>
                <a:lnTo>
                  <a:pt x="3406303" y="56554"/>
                </a:lnTo>
                <a:lnTo>
                  <a:pt x="3409181" y="54173"/>
                </a:lnTo>
                <a:lnTo>
                  <a:pt x="3412008" y="52288"/>
                </a:lnTo>
                <a:lnTo>
                  <a:pt x="3414786" y="50899"/>
                </a:lnTo>
                <a:lnTo>
                  <a:pt x="3417565" y="49410"/>
                </a:lnTo>
                <a:lnTo>
                  <a:pt x="3420343" y="48319"/>
                </a:lnTo>
                <a:lnTo>
                  <a:pt x="3425899" y="46930"/>
                </a:lnTo>
                <a:lnTo>
                  <a:pt x="3428727" y="46583"/>
                </a:lnTo>
                <a:lnTo>
                  <a:pt x="3438252" y="46583"/>
                </a:lnTo>
                <a:lnTo>
                  <a:pt x="3443857" y="47724"/>
                </a:lnTo>
                <a:lnTo>
                  <a:pt x="3448422" y="50006"/>
                </a:lnTo>
                <a:lnTo>
                  <a:pt x="3452986" y="52189"/>
                </a:lnTo>
                <a:lnTo>
                  <a:pt x="3456657" y="55215"/>
                </a:lnTo>
                <a:lnTo>
                  <a:pt x="3459435" y="59084"/>
                </a:lnTo>
                <a:lnTo>
                  <a:pt x="3462213" y="62855"/>
                </a:lnTo>
                <a:lnTo>
                  <a:pt x="3463051" y="64740"/>
                </a:lnTo>
                <a:close/>
              </a:path>
              <a:path w="3467735" h="197485">
                <a:moveTo>
                  <a:pt x="3325589" y="157013"/>
                </a:moveTo>
                <a:lnTo>
                  <a:pt x="3320033" y="157013"/>
                </a:lnTo>
                <a:lnTo>
                  <a:pt x="3317751" y="156914"/>
                </a:lnTo>
                <a:lnTo>
                  <a:pt x="3308821" y="153193"/>
                </a:lnTo>
                <a:lnTo>
                  <a:pt x="3308821" y="52139"/>
                </a:lnTo>
                <a:lnTo>
                  <a:pt x="3318495" y="48369"/>
                </a:lnTo>
                <a:lnTo>
                  <a:pt x="3323257" y="48369"/>
                </a:lnTo>
                <a:lnTo>
                  <a:pt x="3325192" y="48468"/>
                </a:lnTo>
                <a:lnTo>
                  <a:pt x="3328268" y="48865"/>
                </a:lnTo>
                <a:lnTo>
                  <a:pt x="3329458" y="49162"/>
                </a:lnTo>
                <a:lnTo>
                  <a:pt x="3330252" y="49559"/>
                </a:lnTo>
                <a:lnTo>
                  <a:pt x="3331145" y="49956"/>
                </a:lnTo>
                <a:lnTo>
                  <a:pt x="3331790" y="50452"/>
                </a:lnTo>
                <a:lnTo>
                  <a:pt x="3332187" y="51048"/>
                </a:lnTo>
                <a:lnTo>
                  <a:pt x="3332584" y="51544"/>
                </a:lnTo>
                <a:lnTo>
                  <a:pt x="3332782" y="52139"/>
                </a:lnTo>
                <a:lnTo>
                  <a:pt x="3332782" y="64442"/>
                </a:lnTo>
                <a:lnTo>
                  <a:pt x="3397384" y="64442"/>
                </a:lnTo>
                <a:lnTo>
                  <a:pt x="3397522" y="64740"/>
                </a:lnTo>
                <a:lnTo>
                  <a:pt x="3463051" y="64740"/>
                </a:lnTo>
                <a:lnTo>
                  <a:pt x="3464197" y="67319"/>
                </a:lnTo>
                <a:lnTo>
                  <a:pt x="3465053" y="70991"/>
                </a:lnTo>
                <a:lnTo>
                  <a:pt x="3354759" y="70991"/>
                </a:lnTo>
                <a:lnTo>
                  <a:pt x="3351286" y="72280"/>
                </a:lnTo>
                <a:lnTo>
                  <a:pt x="3347814" y="74860"/>
                </a:lnTo>
                <a:lnTo>
                  <a:pt x="3344441" y="77440"/>
                </a:lnTo>
                <a:lnTo>
                  <a:pt x="3340819" y="81260"/>
                </a:lnTo>
                <a:lnTo>
                  <a:pt x="3336950" y="86320"/>
                </a:lnTo>
                <a:lnTo>
                  <a:pt x="3336950" y="153193"/>
                </a:lnTo>
                <a:lnTo>
                  <a:pt x="3336701" y="153888"/>
                </a:lnTo>
                <a:lnTo>
                  <a:pt x="3327871" y="156914"/>
                </a:lnTo>
                <a:lnTo>
                  <a:pt x="3325589" y="157013"/>
                </a:lnTo>
                <a:close/>
              </a:path>
              <a:path w="3467735" h="197485">
                <a:moveTo>
                  <a:pt x="3390676" y="157013"/>
                </a:moveTo>
                <a:lnTo>
                  <a:pt x="3385219" y="157013"/>
                </a:lnTo>
                <a:lnTo>
                  <a:pt x="3382937" y="156914"/>
                </a:lnTo>
                <a:lnTo>
                  <a:pt x="3374007" y="153193"/>
                </a:lnTo>
                <a:lnTo>
                  <a:pt x="3374007" y="90090"/>
                </a:lnTo>
                <a:lnTo>
                  <a:pt x="3373660" y="87014"/>
                </a:lnTo>
                <a:lnTo>
                  <a:pt x="3372966" y="84236"/>
                </a:lnTo>
                <a:lnTo>
                  <a:pt x="3372371" y="81458"/>
                </a:lnTo>
                <a:lnTo>
                  <a:pt x="3371428" y="79127"/>
                </a:lnTo>
                <a:lnTo>
                  <a:pt x="3370138" y="77241"/>
                </a:lnTo>
                <a:lnTo>
                  <a:pt x="3368848" y="75257"/>
                </a:lnTo>
                <a:lnTo>
                  <a:pt x="3367211" y="73719"/>
                </a:lnTo>
                <a:lnTo>
                  <a:pt x="3363242" y="71536"/>
                </a:lnTo>
                <a:lnTo>
                  <a:pt x="3360911" y="70991"/>
                </a:lnTo>
                <a:lnTo>
                  <a:pt x="3419896" y="70991"/>
                </a:lnTo>
                <a:lnTo>
                  <a:pt x="3401987" y="86320"/>
                </a:lnTo>
                <a:lnTo>
                  <a:pt x="3401987" y="153193"/>
                </a:lnTo>
                <a:lnTo>
                  <a:pt x="3401739" y="153888"/>
                </a:lnTo>
                <a:lnTo>
                  <a:pt x="3392909" y="156914"/>
                </a:lnTo>
                <a:lnTo>
                  <a:pt x="3390676" y="157013"/>
                </a:lnTo>
                <a:close/>
              </a:path>
              <a:path w="3467735" h="197485">
                <a:moveTo>
                  <a:pt x="3455962" y="157013"/>
                </a:moveTo>
                <a:lnTo>
                  <a:pt x="3450406" y="157013"/>
                </a:lnTo>
                <a:lnTo>
                  <a:pt x="3448124" y="156914"/>
                </a:lnTo>
                <a:lnTo>
                  <a:pt x="3439194" y="153193"/>
                </a:lnTo>
                <a:lnTo>
                  <a:pt x="3439194" y="90090"/>
                </a:lnTo>
                <a:lnTo>
                  <a:pt x="3438847" y="87014"/>
                </a:lnTo>
                <a:lnTo>
                  <a:pt x="3438153" y="84236"/>
                </a:lnTo>
                <a:lnTo>
                  <a:pt x="3437557" y="81458"/>
                </a:lnTo>
                <a:lnTo>
                  <a:pt x="3436615" y="79127"/>
                </a:lnTo>
                <a:lnTo>
                  <a:pt x="3435325" y="77241"/>
                </a:lnTo>
                <a:lnTo>
                  <a:pt x="3434035" y="75257"/>
                </a:lnTo>
                <a:lnTo>
                  <a:pt x="3432398" y="73719"/>
                </a:lnTo>
                <a:lnTo>
                  <a:pt x="3428429" y="71536"/>
                </a:lnTo>
                <a:lnTo>
                  <a:pt x="3426048" y="70991"/>
                </a:lnTo>
                <a:lnTo>
                  <a:pt x="3465053" y="70991"/>
                </a:lnTo>
                <a:lnTo>
                  <a:pt x="3466579" y="77539"/>
                </a:lnTo>
                <a:lnTo>
                  <a:pt x="3467174" y="82946"/>
                </a:lnTo>
                <a:lnTo>
                  <a:pt x="3467174" y="153193"/>
                </a:lnTo>
                <a:lnTo>
                  <a:pt x="3466926" y="153888"/>
                </a:lnTo>
                <a:lnTo>
                  <a:pt x="3466033" y="154979"/>
                </a:lnTo>
                <a:lnTo>
                  <a:pt x="3465289" y="155426"/>
                </a:lnTo>
                <a:lnTo>
                  <a:pt x="3464197" y="155823"/>
                </a:lnTo>
                <a:lnTo>
                  <a:pt x="3463205" y="156219"/>
                </a:lnTo>
                <a:lnTo>
                  <a:pt x="3461816" y="156517"/>
                </a:lnTo>
                <a:lnTo>
                  <a:pt x="3458244" y="156914"/>
                </a:lnTo>
                <a:lnTo>
                  <a:pt x="3455962" y="157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6003" y="2013527"/>
            <a:ext cx="325120" cy="0"/>
          </a:xfrm>
          <a:custGeom>
            <a:avLst/>
            <a:gdLst/>
            <a:ahLst/>
            <a:cxnLst/>
            <a:rect l="l" t="t" r="r" b="b"/>
            <a:pathLst>
              <a:path w="325119">
                <a:moveTo>
                  <a:pt x="0" y="0"/>
                </a:moveTo>
                <a:lnTo>
                  <a:pt x="324817" y="0"/>
                </a:lnTo>
              </a:path>
            </a:pathLst>
          </a:custGeom>
          <a:ln w="20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9323" y="2166183"/>
            <a:ext cx="1237516" cy="2348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64319" y="2527436"/>
            <a:ext cx="668714" cy="1967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01354" y="2528329"/>
            <a:ext cx="398145" cy="158115"/>
          </a:xfrm>
          <a:custGeom>
            <a:avLst/>
            <a:gdLst/>
            <a:ahLst/>
            <a:cxnLst/>
            <a:rect l="l" t="t" r="r" b="b"/>
            <a:pathLst>
              <a:path w="398144" h="158114">
                <a:moveTo>
                  <a:pt x="16768" y="156120"/>
                </a:moveTo>
                <a:lnTo>
                  <a:pt x="11211" y="156120"/>
                </a:lnTo>
                <a:lnTo>
                  <a:pt x="8929" y="156021"/>
                </a:lnTo>
                <a:lnTo>
                  <a:pt x="0" y="152300"/>
                </a:lnTo>
                <a:lnTo>
                  <a:pt x="0" y="4067"/>
                </a:lnTo>
                <a:lnTo>
                  <a:pt x="2827" y="1339"/>
                </a:lnTo>
                <a:lnTo>
                  <a:pt x="3919" y="843"/>
                </a:lnTo>
                <a:lnTo>
                  <a:pt x="5359" y="495"/>
                </a:lnTo>
                <a:lnTo>
                  <a:pt x="8929" y="99"/>
                </a:lnTo>
                <a:lnTo>
                  <a:pt x="11211" y="0"/>
                </a:lnTo>
                <a:lnTo>
                  <a:pt x="16768" y="0"/>
                </a:lnTo>
                <a:lnTo>
                  <a:pt x="19050" y="99"/>
                </a:lnTo>
                <a:lnTo>
                  <a:pt x="22622" y="496"/>
                </a:lnTo>
                <a:lnTo>
                  <a:pt x="24061" y="843"/>
                </a:lnTo>
                <a:lnTo>
                  <a:pt x="25151" y="1339"/>
                </a:lnTo>
                <a:lnTo>
                  <a:pt x="26243" y="1736"/>
                </a:lnTo>
                <a:lnTo>
                  <a:pt x="26987" y="2232"/>
                </a:lnTo>
                <a:lnTo>
                  <a:pt x="27384" y="2827"/>
                </a:lnTo>
                <a:lnTo>
                  <a:pt x="27880" y="3422"/>
                </a:lnTo>
                <a:lnTo>
                  <a:pt x="28128" y="4067"/>
                </a:lnTo>
                <a:lnTo>
                  <a:pt x="28128" y="59828"/>
                </a:lnTo>
                <a:lnTo>
                  <a:pt x="88132" y="59828"/>
                </a:lnTo>
                <a:lnTo>
                  <a:pt x="89792" y="62061"/>
                </a:lnTo>
                <a:lnTo>
                  <a:pt x="91876" y="66575"/>
                </a:lnTo>
                <a:lnTo>
                  <a:pt x="92757" y="70098"/>
                </a:lnTo>
                <a:lnTo>
                  <a:pt x="46732" y="70098"/>
                </a:lnTo>
                <a:lnTo>
                  <a:pt x="43110" y="71387"/>
                </a:lnTo>
                <a:lnTo>
                  <a:pt x="35768" y="76547"/>
                </a:lnTo>
                <a:lnTo>
                  <a:pt x="31998" y="80367"/>
                </a:lnTo>
                <a:lnTo>
                  <a:pt x="28128" y="85427"/>
                </a:lnTo>
                <a:lnTo>
                  <a:pt x="28128" y="152300"/>
                </a:lnTo>
                <a:lnTo>
                  <a:pt x="27880" y="152995"/>
                </a:lnTo>
                <a:lnTo>
                  <a:pt x="19050" y="156021"/>
                </a:lnTo>
                <a:lnTo>
                  <a:pt x="16768" y="156120"/>
                </a:lnTo>
                <a:close/>
              </a:path>
              <a:path w="398144" h="158114">
                <a:moveTo>
                  <a:pt x="88132" y="59828"/>
                </a:moveTo>
                <a:lnTo>
                  <a:pt x="28128" y="59828"/>
                </a:lnTo>
                <a:lnTo>
                  <a:pt x="32890" y="55066"/>
                </a:lnTo>
                <a:lnTo>
                  <a:pt x="37802" y="51544"/>
                </a:lnTo>
                <a:lnTo>
                  <a:pt x="42862" y="49262"/>
                </a:lnTo>
                <a:lnTo>
                  <a:pt x="47922" y="46880"/>
                </a:lnTo>
                <a:lnTo>
                  <a:pt x="53131" y="45690"/>
                </a:lnTo>
                <a:lnTo>
                  <a:pt x="65335" y="45690"/>
                </a:lnTo>
                <a:lnTo>
                  <a:pt x="71040" y="46831"/>
                </a:lnTo>
                <a:lnTo>
                  <a:pt x="75604" y="49113"/>
                </a:lnTo>
                <a:lnTo>
                  <a:pt x="80267" y="51296"/>
                </a:lnTo>
                <a:lnTo>
                  <a:pt x="84038" y="54322"/>
                </a:lnTo>
                <a:lnTo>
                  <a:pt x="88132" y="59828"/>
                </a:lnTo>
                <a:close/>
              </a:path>
              <a:path w="398144" h="158114">
                <a:moveTo>
                  <a:pt x="83790" y="156120"/>
                </a:moveTo>
                <a:lnTo>
                  <a:pt x="78333" y="156120"/>
                </a:lnTo>
                <a:lnTo>
                  <a:pt x="76001" y="156021"/>
                </a:lnTo>
                <a:lnTo>
                  <a:pt x="66972" y="152300"/>
                </a:lnTo>
                <a:lnTo>
                  <a:pt x="66972" y="89941"/>
                </a:lnTo>
                <a:lnTo>
                  <a:pt x="66625" y="86121"/>
                </a:lnTo>
                <a:lnTo>
                  <a:pt x="65236" y="80565"/>
                </a:lnTo>
                <a:lnTo>
                  <a:pt x="64194" y="78233"/>
                </a:lnTo>
                <a:lnTo>
                  <a:pt x="62805" y="76348"/>
                </a:lnTo>
                <a:lnTo>
                  <a:pt x="61515" y="74364"/>
                </a:lnTo>
                <a:lnTo>
                  <a:pt x="59779" y="72826"/>
                </a:lnTo>
                <a:lnTo>
                  <a:pt x="57596" y="71735"/>
                </a:lnTo>
                <a:lnTo>
                  <a:pt x="55512" y="70643"/>
                </a:lnTo>
                <a:lnTo>
                  <a:pt x="53082" y="70098"/>
                </a:lnTo>
                <a:lnTo>
                  <a:pt x="92757" y="70098"/>
                </a:lnTo>
                <a:lnTo>
                  <a:pt x="94456" y="76894"/>
                </a:lnTo>
                <a:lnTo>
                  <a:pt x="95101" y="83145"/>
                </a:lnTo>
                <a:lnTo>
                  <a:pt x="95101" y="152300"/>
                </a:lnTo>
                <a:lnTo>
                  <a:pt x="94853" y="152995"/>
                </a:lnTo>
                <a:lnTo>
                  <a:pt x="93960" y="154086"/>
                </a:lnTo>
                <a:lnTo>
                  <a:pt x="93215" y="154533"/>
                </a:lnTo>
                <a:lnTo>
                  <a:pt x="92124" y="154930"/>
                </a:lnTo>
                <a:lnTo>
                  <a:pt x="91132" y="155326"/>
                </a:lnTo>
                <a:lnTo>
                  <a:pt x="89693" y="155624"/>
                </a:lnTo>
                <a:lnTo>
                  <a:pt x="86022" y="156021"/>
                </a:lnTo>
                <a:lnTo>
                  <a:pt x="83790" y="156120"/>
                </a:lnTo>
                <a:close/>
              </a:path>
              <a:path w="398144" h="158114">
                <a:moveTo>
                  <a:pt x="177886" y="157906"/>
                </a:moveTo>
                <a:lnTo>
                  <a:pt x="159829" y="157906"/>
                </a:lnTo>
                <a:lnTo>
                  <a:pt x="152139" y="156715"/>
                </a:lnTo>
                <a:lnTo>
                  <a:pt x="121778" y="133052"/>
                </a:lnTo>
                <a:lnTo>
                  <a:pt x="116569" y="94307"/>
                </a:lnTo>
                <a:lnTo>
                  <a:pt x="117710" y="86518"/>
                </a:lnTo>
                <a:lnTo>
                  <a:pt x="140382" y="52536"/>
                </a:lnTo>
                <a:lnTo>
                  <a:pt x="147228" y="49857"/>
                </a:lnTo>
                <a:lnTo>
                  <a:pt x="154074" y="47079"/>
                </a:lnTo>
                <a:lnTo>
                  <a:pt x="162061" y="45690"/>
                </a:lnTo>
                <a:lnTo>
                  <a:pt x="180119" y="45690"/>
                </a:lnTo>
                <a:lnTo>
                  <a:pt x="187858" y="46880"/>
                </a:lnTo>
                <a:lnTo>
                  <a:pt x="200955" y="51643"/>
                </a:lnTo>
                <a:lnTo>
                  <a:pt x="206362" y="55215"/>
                </a:lnTo>
                <a:lnTo>
                  <a:pt x="210628" y="59977"/>
                </a:lnTo>
                <a:lnTo>
                  <a:pt x="214895" y="64640"/>
                </a:lnTo>
                <a:lnTo>
                  <a:pt x="216674" y="67865"/>
                </a:lnTo>
                <a:lnTo>
                  <a:pt x="165980" y="67865"/>
                </a:lnTo>
                <a:lnTo>
                  <a:pt x="162309" y="68659"/>
                </a:lnTo>
                <a:lnTo>
                  <a:pt x="159134" y="70246"/>
                </a:lnTo>
                <a:lnTo>
                  <a:pt x="156058" y="71735"/>
                </a:lnTo>
                <a:lnTo>
                  <a:pt x="153528" y="73967"/>
                </a:lnTo>
                <a:lnTo>
                  <a:pt x="151544" y="76944"/>
                </a:lnTo>
                <a:lnTo>
                  <a:pt x="149559" y="79821"/>
                </a:lnTo>
                <a:lnTo>
                  <a:pt x="148022" y="83343"/>
                </a:lnTo>
                <a:lnTo>
                  <a:pt x="146930" y="87510"/>
                </a:lnTo>
                <a:lnTo>
                  <a:pt x="145938" y="91578"/>
                </a:lnTo>
                <a:lnTo>
                  <a:pt x="145442" y="96242"/>
                </a:lnTo>
                <a:lnTo>
                  <a:pt x="145506" y="107205"/>
                </a:lnTo>
                <a:lnTo>
                  <a:pt x="165137" y="135433"/>
                </a:lnTo>
                <a:lnTo>
                  <a:pt x="215220" y="135433"/>
                </a:lnTo>
                <a:lnTo>
                  <a:pt x="214300" y="137070"/>
                </a:lnTo>
                <a:lnTo>
                  <a:pt x="209736" y="142130"/>
                </a:lnTo>
                <a:lnTo>
                  <a:pt x="205271" y="147190"/>
                </a:lnTo>
                <a:lnTo>
                  <a:pt x="199615" y="151110"/>
                </a:lnTo>
                <a:lnTo>
                  <a:pt x="192769" y="153888"/>
                </a:lnTo>
                <a:lnTo>
                  <a:pt x="185923" y="156567"/>
                </a:lnTo>
                <a:lnTo>
                  <a:pt x="177886" y="157906"/>
                </a:lnTo>
                <a:close/>
              </a:path>
              <a:path w="398144" h="158114">
                <a:moveTo>
                  <a:pt x="215220" y="135433"/>
                </a:moveTo>
                <a:lnTo>
                  <a:pt x="173967" y="135433"/>
                </a:lnTo>
                <a:lnTo>
                  <a:pt x="177638" y="134689"/>
                </a:lnTo>
                <a:lnTo>
                  <a:pt x="180714" y="133201"/>
                </a:lnTo>
                <a:lnTo>
                  <a:pt x="194406" y="107205"/>
                </a:lnTo>
                <a:lnTo>
                  <a:pt x="194341" y="96242"/>
                </a:lnTo>
                <a:lnTo>
                  <a:pt x="194009" y="92471"/>
                </a:lnTo>
                <a:lnTo>
                  <a:pt x="192422" y="84236"/>
                </a:lnTo>
                <a:lnTo>
                  <a:pt x="191082" y="80615"/>
                </a:lnTo>
                <a:lnTo>
                  <a:pt x="189197" y="77539"/>
                </a:lnTo>
                <a:lnTo>
                  <a:pt x="187411" y="74463"/>
                </a:lnTo>
                <a:lnTo>
                  <a:pt x="184931" y="72082"/>
                </a:lnTo>
                <a:lnTo>
                  <a:pt x="181756" y="70395"/>
                </a:lnTo>
                <a:lnTo>
                  <a:pt x="178680" y="68708"/>
                </a:lnTo>
                <a:lnTo>
                  <a:pt x="174810" y="67865"/>
                </a:lnTo>
                <a:lnTo>
                  <a:pt x="216674" y="67865"/>
                </a:lnTo>
                <a:lnTo>
                  <a:pt x="218070" y="70395"/>
                </a:lnTo>
                <a:lnTo>
                  <a:pt x="222237" y="84087"/>
                </a:lnTo>
                <a:lnTo>
                  <a:pt x="223233" y="91578"/>
                </a:lnTo>
                <a:lnTo>
                  <a:pt x="223279" y="109289"/>
                </a:lnTo>
                <a:lnTo>
                  <a:pt x="222138" y="117077"/>
                </a:lnTo>
                <a:lnTo>
                  <a:pt x="219856" y="124122"/>
                </a:lnTo>
                <a:lnTo>
                  <a:pt x="217673" y="131068"/>
                </a:lnTo>
                <a:lnTo>
                  <a:pt x="215220" y="135433"/>
                </a:lnTo>
                <a:close/>
              </a:path>
              <a:path w="398144" h="158114">
                <a:moveTo>
                  <a:pt x="285402" y="156120"/>
                </a:moveTo>
                <a:lnTo>
                  <a:pt x="278060" y="156120"/>
                </a:lnTo>
                <a:lnTo>
                  <a:pt x="275083" y="156021"/>
                </a:lnTo>
                <a:lnTo>
                  <a:pt x="263276" y="150018"/>
                </a:lnTo>
                <a:lnTo>
                  <a:pt x="236934" y="59977"/>
                </a:lnTo>
                <a:lnTo>
                  <a:pt x="236213" y="57695"/>
                </a:lnTo>
                <a:lnTo>
                  <a:pt x="235793" y="56108"/>
                </a:lnTo>
                <a:lnTo>
                  <a:pt x="235396" y="53627"/>
                </a:lnTo>
                <a:lnTo>
                  <a:pt x="235373" y="50750"/>
                </a:lnTo>
                <a:lnTo>
                  <a:pt x="235495" y="50353"/>
                </a:lnTo>
                <a:lnTo>
                  <a:pt x="236388" y="49262"/>
                </a:lnTo>
                <a:lnTo>
                  <a:pt x="237132" y="48815"/>
                </a:lnTo>
                <a:lnTo>
                  <a:pt x="238125" y="48517"/>
                </a:lnTo>
                <a:lnTo>
                  <a:pt x="239216" y="48120"/>
                </a:lnTo>
                <a:lnTo>
                  <a:pt x="240655" y="47872"/>
                </a:lnTo>
                <a:lnTo>
                  <a:pt x="242440" y="47773"/>
                </a:lnTo>
                <a:lnTo>
                  <a:pt x="244326" y="47575"/>
                </a:lnTo>
                <a:lnTo>
                  <a:pt x="246657" y="47476"/>
                </a:lnTo>
                <a:lnTo>
                  <a:pt x="252412" y="47476"/>
                </a:lnTo>
                <a:lnTo>
                  <a:pt x="254793" y="47575"/>
                </a:lnTo>
                <a:lnTo>
                  <a:pt x="256579" y="47773"/>
                </a:lnTo>
                <a:lnTo>
                  <a:pt x="258464" y="47873"/>
                </a:lnTo>
                <a:lnTo>
                  <a:pt x="259903" y="48121"/>
                </a:lnTo>
                <a:lnTo>
                  <a:pt x="260895" y="48517"/>
                </a:lnTo>
                <a:lnTo>
                  <a:pt x="261986" y="48914"/>
                </a:lnTo>
                <a:lnTo>
                  <a:pt x="262731" y="49460"/>
                </a:lnTo>
                <a:lnTo>
                  <a:pt x="263128" y="50155"/>
                </a:lnTo>
                <a:lnTo>
                  <a:pt x="263624" y="50750"/>
                </a:lnTo>
                <a:lnTo>
                  <a:pt x="263971" y="51494"/>
                </a:lnTo>
                <a:lnTo>
                  <a:pt x="264223" y="52585"/>
                </a:lnTo>
                <a:lnTo>
                  <a:pt x="283964" y="125462"/>
                </a:lnTo>
                <a:lnTo>
                  <a:pt x="284112" y="126801"/>
                </a:lnTo>
                <a:lnTo>
                  <a:pt x="306210" y="126801"/>
                </a:lnTo>
                <a:lnTo>
                  <a:pt x="300335" y="150018"/>
                </a:lnTo>
                <a:lnTo>
                  <a:pt x="296167" y="154930"/>
                </a:lnTo>
                <a:lnTo>
                  <a:pt x="294878" y="155426"/>
                </a:lnTo>
                <a:lnTo>
                  <a:pt x="293042" y="155723"/>
                </a:lnTo>
                <a:lnTo>
                  <a:pt x="290661" y="155823"/>
                </a:lnTo>
                <a:lnTo>
                  <a:pt x="288379" y="156021"/>
                </a:lnTo>
                <a:lnTo>
                  <a:pt x="285402" y="156120"/>
                </a:lnTo>
                <a:close/>
              </a:path>
              <a:path w="398144" h="158114">
                <a:moveTo>
                  <a:pt x="306210" y="126801"/>
                </a:moveTo>
                <a:lnTo>
                  <a:pt x="284112" y="126801"/>
                </a:lnTo>
                <a:lnTo>
                  <a:pt x="284410" y="125462"/>
                </a:lnTo>
                <a:lnTo>
                  <a:pt x="302865" y="52387"/>
                </a:lnTo>
                <a:lnTo>
                  <a:pt x="303063" y="51494"/>
                </a:lnTo>
                <a:lnTo>
                  <a:pt x="303410" y="50750"/>
                </a:lnTo>
                <a:lnTo>
                  <a:pt x="304119" y="49857"/>
                </a:lnTo>
                <a:lnTo>
                  <a:pt x="304403" y="49460"/>
                </a:lnTo>
                <a:lnTo>
                  <a:pt x="305147" y="48914"/>
                </a:lnTo>
                <a:lnTo>
                  <a:pt x="307131" y="48120"/>
                </a:lnTo>
                <a:lnTo>
                  <a:pt x="308471" y="47872"/>
                </a:lnTo>
                <a:lnTo>
                  <a:pt x="310157" y="47773"/>
                </a:lnTo>
                <a:lnTo>
                  <a:pt x="311943" y="47575"/>
                </a:lnTo>
                <a:lnTo>
                  <a:pt x="314225" y="47476"/>
                </a:lnTo>
                <a:lnTo>
                  <a:pt x="319682" y="47476"/>
                </a:lnTo>
                <a:lnTo>
                  <a:pt x="321865" y="47575"/>
                </a:lnTo>
                <a:lnTo>
                  <a:pt x="325338" y="47972"/>
                </a:lnTo>
                <a:lnTo>
                  <a:pt x="326727" y="48269"/>
                </a:lnTo>
                <a:lnTo>
                  <a:pt x="327719" y="48666"/>
                </a:lnTo>
                <a:lnTo>
                  <a:pt x="328711" y="48964"/>
                </a:lnTo>
                <a:lnTo>
                  <a:pt x="329406" y="49410"/>
                </a:lnTo>
                <a:lnTo>
                  <a:pt x="329803" y="50006"/>
                </a:lnTo>
                <a:lnTo>
                  <a:pt x="330200" y="50502"/>
                </a:lnTo>
                <a:lnTo>
                  <a:pt x="330547" y="51147"/>
                </a:lnTo>
                <a:lnTo>
                  <a:pt x="330844" y="51940"/>
                </a:lnTo>
                <a:lnTo>
                  <a:pt x="340682" y="88552"/>
                </a:lnTo>
                <a:lnTo>
                  <a:pt x="315962" y="88552"/>
                </a:lnTo>
                <a:lnTo>
                  <a:pt x="315664" y="89445"/>
                </a:lnTo>
                <a:lnTo>
                  <a:pt x="306210" y="126801"/>
                </a:lnTo>
                <a:close/>
              </a:path>
              <a:path w="398144" h="158114">
                <a:moveTo>
                  <a:pt x="376558" y="126801"/>
                </a:moveTo>
                <a:lnTo>
                  <a:pt x="350936" y="126801"/>
                </a:lnTo>
                <a:lnTo>
                  <a:pt x="351234" y="125462"/>
                </a:lnTo>
                <a:lnTo>
                  <a:pt x="370135" y="52387"/>
                </a:lnTo>
                <a:lnTo>
                  <a:pt x="370333" y="51494"/>
                </a:lnTo>
                <a:lnTo>
                  <a:pt x="377576" y="47773"/>
                </a:lnTo>
                <a:lnTo>
                  <a:pt x="379362" y="47575"/>
                </a:lnTo>
                <a:lnTo>
                  <a:pt x="381644" y="47476"/>
                </a:lnTo>
                <a:lnTo>
                  <a:pt x="387101" y="47476"/>
                </a:lnTo>
                <a:lnTo>
                  <a:pt x="389334" y="47575"/>
                </a:lnTo>
                <a:lnTo>
                  <a:pt x="391120" y="47773"/>
                </a:lnTo>
                <a:lnTo>
                  <a:pt x="392906" y="47873"/>
                </a:lnTo>
                <a:lnTo>
                  <a:pt x="394295" y="48121"/>
                </a:lnTo>
                <a:lnTo>
                  <a:pt x="395287" y="48517"/>
                </a:lnTo>
                <a:lnTo>
                  <a:pt x="396279" y="48815"/>
                </a:lnTo>
                <a:lnTo>
                  <a:pt x="396924" y="49262"/>
                </a:lnTo>
                <a:lnTo>
                  <a:pt x="397222" y="49857"/>
                </a:lnTo>
                <a:lnTo>
                  <a:pt x="397619" y="50353"/>
                </a:lnTo>
                <a:lnTo>
                  <a:pt x="397741" y="50750"/>
                </a:lnTo>
                <a:lnTo>
                  <a:pt x="397710" y="53627"/>
                </a:lnTo>
                <a:lnTo>
                  <a:pt x="397287" y="56108"/>
                </a:lnTo>
                <a:lnTo>
                  <a:pt x="396898" y="57794"/>
                </a:lnTo>
                <a:lnTo>
                  <a:pt x="396329" y="59977"/>
                </a:lnTo>
                <a:lnTo>
                  <a:pt x="376558" y="126801"/>
                </a:lnTo>
                <a:close/>
              </a:path>
              <a:path w="398144" h="158114">
                <a:moveTo>
                  <a:pt x="355054" y="156120"/>
                </a:moveTo>
                <a:lnTo>
                  <a:pt x="347811" y="156120"/>
                </a:lnTo>
                <a:lnTo>
                  <a:pt x="344834" y="156021"/>
                </a:lnTo>
                <a:lnTo>
                  <a:pt x="332928" y="150018"/>
                </a:lnTo>
                <a:lnTo>
                  <a:pt x="316110" y="89445"/>
                </a:lnTo>
                <a:lnTo>
                  <a:pt x="315962" y="88552"/>
                </a:lnTo>
                <a:lnTo>
                  <a:pt x="340682" y="88552"/>
                </a:lnTo>
                <a:lnTo>
                  <a:pt x="350639" y="125610"/>
                </a:lnTo>
                <a:lnTo>
                  <a:pt x="350936" y="126801"/>
                </a:lnTo>
                <a:lnTo>
                  <a:pt x="376558" y="126801"/>
                </a:lnTo>
                <a:lnTo>
                  <a:pt x="369689" y="150018"/>
                </a:lnTo>
                <a:lnTo>
                  <a:pt x="369391" y="151308"/>
                </a:lnTo>
                <a:lnTo>
                  <a:pt x="368944" y="152350"/>
                </a:lnTo>
                <a:lnTo>
                  <a:pt x="368349" y="153144"/>
                </a:lnTo>
                <a:lnTo>
                  <a:pt x="367754" y="153838"/>
                </a:lnTo>
                <a:lnTo>
                  <a:pt x="366811" y="154433"/>
                </a:lnTo>
                <a:lnTo>
                  <a:pt x="365521" y="154930"/>
                </a:lnTo>
                <a:lnTo>
                  <a:pt x="364331" y="155426"/>
                </a:lnTo>
                <a:lnTo>
                  <a:pt x="362594" y="155723"/>
                </a:lnTo>
                <a:lnTo>
                  <a:pt x="360312" y="155823"/>
                </a:lnTo>
                <a:lnTo>
                  <a:pt x="358030" y="156021"/>
                </a:lnTo>
                <a:lnTo>
                  <a:pt x="355054" y="156120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57326" y="2528329"/>
            <a:ext cx="5737547" cy="1958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66105" y="2841761"/>
            <a:ext cx="2804331" cy="1970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9323" y="3171219"/>
            <a:ext cx="1029988" cy="2394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53318" y="3170177"/>
            <a:ext cx="4105698" cy="2408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73100" y="3534407"/>
            <a:ext cx="1907418" cy="1983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39021" y="3537086"/>
            <a:ext cx="2231702" cy="1968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90096" y="991360"/>
            <a:ext cx="651510" cy="307530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200" b="1" dirty="0">
                <a:solidFill>
                  <a:srgbClr val="DB4437"/>
                </a:solidFill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37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43180">
              <a:lnSpc>
                <a:spcPct val="100000"/>
              </a:lnSpc>
              <a:spcBef>
                <a:spcPts val="700"/>
              </a:spcBef>
            </a:pPr>
            <a:r>
              <a:rPr sz="1800" b="1" dirty="0">
                <a:solidFill>
                  <a:srgbClr val="DB4437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45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43180">
              <a:lnSpc>
                <a:spcPct val="100000"/>
              </a:lnSpc>
              <a:spcBef>
                <a:spcPts val="7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45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73100" y="3848732"/>
            <a:ext cx="1771129" cy="1994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15469" y="3851411"/>
            <a:ext cx="4891285" cy="1970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64415" y="4166927"/>
            <a:ext cx="1206579" cy="1576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843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0609"/>
            <a:ext cx="3914928" cy="283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323" y="1164569"/>
            <a:ext cx="1175620" cy="2268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71575" y="1517786"/>
            <a:ext cx="1155501" cy="158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01863" y="1518679"/>
            <a:ext cx="964636" cy="1958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79453" y="1518679"/>
            <a:ext cx="2881387" cy="1961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2412" y="1878694"/>
            <a:ext cx="91082" cy="1122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93193" y="1833004"/>
            <a:ext cx="877341" cy="1958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37284" y="1833004"/>
            <a:ext cx="5274245" cy="1961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17055" y="2147329"/>
            <a:ext cx="6165391" cy="1579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9323" y="2475894"/>
            <a:ext cx="2047469" cy="2397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6552" y="2890529"/>
            <a:ext cx="6249099" cy="1970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65659" y="3222761"/>
            <a:ext cx="2734493" cy="1970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90096" y="991360"/>
            <a:ext cx="1108710" cy="276098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200" b="1" dirty="0">
                <a:solidFill>
                  <a:srgbClr val="DB4437"/>
                </a:solidFill>
                <a:latin typeface="Arial"/>
                <a:cs typeface="Arial"/>
              </a:rPr>
              <a:t>●</a:t>
            </a:r>
            <a:endParaRPr sz="2200" dirty="0">
              <a:latin typeface="Arial"/>
              <a:cs typeface="Arial"/>
            </a:endParaRPr>
          </a:p>
          <a:p>
            <a:pPr marL="30480" algn="ctr">
              <a:lnSpc>
                <a:spcPct val="100000"/>
              </a:lnSpc>
              <a:spcBef>
                <a:spcPts val="37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 dirty="0">
              <a:latin typeface="Arial"/>
              <a:cs typeface="Arial"/>
            </a:endParaRPr>
          </a:p>
          <a:p>
            <a:pPr marL="944880" algn="ctr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latin typeface="Arial"/>
                <a:cs typeface="Arial"/>
              </a:rPr>
              <a:t>■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b="1" dirty="0">
                <a:solidFill>
                  <a:srgbClr val="DB4437"/>
                </a:solidFill>
                <a:latin typeface="Arial"/>
                <a:cs typeface="Arial"/>
              </a:rPr>
              <a:t>●</a:t>
            </a:r>
            <a:endParaRPr sz="22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59"/>
              </a:spcBef>
            </a:pPr>
            <a:r>
              <a:rPr sz="2200" b="1" dirty="0">
                <a:latin typeface="Arial"/>
                <a:cs typeface="Arial"/>
              </a:rPr>
              <a:t>○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30480" algn="ctr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71575" y="3537086"/>
            <a:ext cx="6815367" cy="1970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61270" y="3852304"/>
            <a:ext cx="1473656" cy="1961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8577140" y="4784678"/>
            <a:ext cx="490660" cy="239168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mtClean="0"/>
              <a:t>11</a:t>
            </a:fld>
            <a:r>
              <a:rPr lang="en-US" dirty="0" smtClean="0"/>
              <a:t>*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987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49299"/>
            <a:ext cx="9144000" cy="847090"/>
          </a:xfrm>
          <a:custGeom>
            <a:avLst/>
            <a:gdLst/>
            <a:ahLst/>
            <a:cxnLst/>
            <a:rect l="l" t="t" r="r" b="b"/>
            <a:pathLst>
              <a:path w="9144000" h="847089">
                <a:moveTo>
                  <a:pt x="0" y="846599"/>
                </a:moveTo>
                <a:lnTo>
                  <a:pt x="9143999" y="846599"/>
                </a:lnTo>
                <a:lnTo>
                  <a:pt x="9143999" y="0"/>
                </a:lnTo>
                <a:lnTo>
                  <a:pt x="0" y="0"/>
                </a:lnTo>
                <a:lnTo>
                  <a:pt x="0" y="8465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3849370"/>
          </a:xfrm>
          <a:custGeom>
            <a:avLst/>
            <a:gdLst/>
            <a:ahLst/>
            <a:cxnLst/>
            <a:rect l="l" t="t" r="r" b="b"/>
            <a:pathLst>
              <a:path w="9144000" h="3849370">
                <a:moveTo>
                  <a:pt x="0" y="0"/>
                </a:moveTo>
                <a:lnTo>
                  <a:pt x="9143999" y="0"/>
                </a:lnTo>
                <a:lnTo>
                  <a:pt x="9143999" y="3849299"/>
                </a:lnTo>
                <a:lnTo>
                  <a:pt x="0" y="3849299"/>
                </a:lnTo>
                <a:lnTo>
                  <a:pt x="0" y="0"/>
                </a:lnTo>
                <a:close/>
              </a:path>
            </a:pathLst>
          </a:custGeom>
          <a:solidFill>
            <a:srgbClr val="F692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7228" y="1477346"/>
            <a:ext cx="2511739" cy="3338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1204"/>
            <a:ext cx="1497519" cy="2275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6064" y="1150877"/>
            <a:ext cx="2291968" cy="1940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94856" y="1151919"/>
            <a:ext cx="583565" cy="193040"/>
          </a:xfrm>
          <a:custGeom>
            <a:avLst/>
            <a:gdLst/>
            <a:ahLst/>
            <a:cxnLst/>
            <a:rect l="l" t="t" r="r" b="b"/>
            <a:pathLst>
              <a:path w="583564" h="193040">
                <a:moveTo>
                  <a:pt x="27731" y="191690"/>
                </a:moveTo>
                <a:lnTo>
                  <a:pt x="12452" y="191690"/>
                </a:lnTo>
                <a:lnTo>
                  <a:pt x="7193" y="190251"/>
                </a:lnTo>
                <a:lnTo>
                  <a:pt x="1438" y="184497"/>
                </a:lnTo>
                <a:lnTo>
                  <a:pt x="0" y="179089"/>
                </a:lnTo>
                <a:lnTo>
                  <a:pt x="99" y="162123"/>
                </a:lnTo>
                <a:lnTo>
                  <a:pt x="1438" y="156765"/>
                </a:lnTo>
                <a:lnTo>
                  <a:pt x="4316" y="153888"/>
                </a:lnTo>
                <a:lnTo>
                  <a:pt x="7292" y="151010"/>
                </a:lnTo>
                <a:lnTo>
                  <a:pt x="12650" y="149572"/>
                </a:lnTo>
                <a:lnTo>
                  <a:pt x="27930" y="149572"/>
                </a:lnTo>
                <a:lnTo>
                  <a:pt x="33138" y="151010"/>
                </a:lnTo>
                <a:lnTo>
                  <a:pt x="36016" y="153888"/>
                </a:lnTo>
                <a:lnTo>
                  <a:pt x="38993" y="156666"/>
                </a:lnTo>
                <a:lnTo>
                  <a:pt x="40481" y="162123"/>
                </a:lnTo>
                <a:lnTo>
                  <a:pt x="40377" y="179089"/>
                </a:lnTo>
                <a:lnTo>
                  <a:pt x="38993" y="184398"/>
                </a:lnTo>
                <a:lnTo>
                  <a:pt x="36016" y="187374"/>
                </a:lnTo>
                <a:lnTo>
                  <a:pt x="33039" y="190251"/>
                </a:lnTo>
                <a:lnTo>
                  <a:pt x="27731" y="191690"/>
                </a:lnTo>
                <a:close/>
              </a:path>
              <a:path w="583564" h="193040">
                <a:moveTo>
                  <a:pt x="95249" y="190648"/>
                </a:moveTo>
                <a:lnTo>
                  <a:pt x="88502" y="190648"/>
                </a:lnTo>
                <a:lnTo>
                  <a:pt x="85724" y="190549"/>
                </a:lnTo>
                <a:lnTo>
                  <a:pt x="74611" y="186183"/>
                </a:lnTo>
                <a:lnTo>
                  <a:pt x="74611" y="4960"/>
                </a:lnTo>
                <a:lnTo>
                  <a:pt x="88502" y="0"/>
                </a:lnTo>
                <a:lnTo>
                  <a:pt x="95249" y="0"/>
                </a:lnTo>
                <a:lnTo>
                  <a:pt x="108098" y="3423"/>
                </a:lnTo>
                <a:lnTo>
                  <a:pt x="108693" y="4117"/>
                </a:lnTo>
                <a:lnTo>
                  <a:pt x="108991" y="4960"/>
                </a:lnTo>
                <a:lnTo>
                  <a:pt x="108991" y="73074"/>
                </a:lnTo>
                <a:lnTo>
                  <a:pt x="182464" y="73074"/>
                </a:lnTo>
                <a:lnTo>
                  <a:pt x="184496" y="75803"/>
                </a:lnTo>
                <a:lnTo>
                  <a:pt x="186976" y="81309"/>
                </a:lnTo>
                <a:lnTo>
                  <a:pt x="188011" y="85725"/>
                </a:lnTo>
                <a:lnTo>
                  <a:pt x="131860" y="85725"/>
                </a:lnTo>
                <a:lnTo>
                  <a:pt x="127445" y="87312"/>
                </a:lnTo>
                <a:lnTo>
                  <a:pt x="118516" y="93662"/>
                </a:lnTo>
                <a:lnTo>
                  <a:pt x="113852" y="98276"/>
                </a:lnTo>
                <a:lnTo>
                  <a:pt x="108991" y="104328"/>
                </a:lnTo>
                <a:lnTo>
                  <a:pt x="108991" y="186183"/>
                </a:lnTo>
                <a:lnTo>
                  <a:pt x="108693" y="186977"/>
                </a:lnTo>
                <a:lnTo>
                  <a:pt x="108098" y="187672"/>
                </a:lnTo>
                <a:lnTo>
                  <a:pt x="107602" y="188366"/>
                </a:lnTo>
                <a:lnTo>
                  <a:pt x="106708" y="188962"/>
                </a:lnTo>
                <a:lnTo>
                  <a:pt x="105419" y="189458"/>
                </a:lnTo>
                <a:lnTo>
                  <a:pt x="104129" y="189855"/>
                </a:lnTo>
                <a:lnTo>
                  <a:pt x="102393" y="190152"/>
                </a:lnTo>
                <a:lnTo>
                  <a:pt x="98027" y="190549"/>
                </a:lnTo>
                <a:lnTo>
                  <a:pt x="95249" y="190648"/>
                </a:lnTo>
                <a:close/>
              </a:path>
              <a:path w="583564" h="193040">
                <a:moveTo>
                  <a:pt x="182464" y="73074"/>
                </a:moveTo>
                <a:lnTo>
                  <a:pt x="108991" y="73074"/>
                </a:lnTo>
                <a:lnTo>
                  <a:pt x="114944" y="67319"/>
                </a:lnTo>
                <a:lnTo>
                  <a:pt x="120996" y="63003"/>
                </a:lnTo>
                <a:lnTo>
                  <a:pt x="133299" y="57249"/>
                </a:lnTo>
                <a:lnTo>
                  <a:pt x="139699" y="55810"/>
                </a:lnTo>
                <a:lnTo>
                  <a:pt x="154582" y="55810"/>
                </a:lnTo>
                <a:lnTo>
                  <a:pt x="161527" y="57199"/>
                </a:lnTo>
                <a:lnTo>
                  <a:pt x="167182" y="59977"/>
                </a:lnTo>
                <a:lnTo>
                  <a:pt x="172937" y="62656"/>
                </a:lnTo>
                <a:lnTo>
                  <a:pt x="177551" y="66377"/>
                </a:lnTo>
                <a:lnTo>
                  <a:pt x="181023" y="71139"/>
                </a:lnTo>
                <a:lnTo>
                  <a:pt x="182464" y="73074"/>
                </a:lnTo>
                <a:close/>
              </a:path>
              <a:path w="583564" h="193040">
                <a:moveTo>
                  <a:pt x="177154" y="190648"/>
                </a:moveTo>
                <a:lnTo>
                  <a:pt x="170506" y="190648"/>
                </a:lnTo>
                <a:lnTo>
                  <a:pt x="167679" y="190549"/>
                </a:lnTo>
                <a:lnTo>
                  <a:pt x="156616" y="186183"/>
                </a:lnTo>
                <a:lnTo>
                  <a:pt x="156616" y="109934"/>
                </a:lnTo>
                <a:lnTo>
                  <a:pt x="156169" y="105320"/>
                </a:lnTo>
                <a:lnTo>
                  <a:pt x="155218" y="101699"/>
                </a:lnTo>
                <a:lnTo>
                  <a:pt x="154482" y="98573"/>
                </a:lnTo>
                <a:lnTo>
                  <a:pt x="153242" y="95696"/>
                </a:lnTo>
                <a:lnTo>
                  <a:pt x="151555" y="93315"/>
                </a:lnTo>
                <a:lnTo>
                  <a:pt x="149968" y="90834"/>
                </a:lnTo>
                <a:lnTo>
                  <a:pt x="147884" y="88949"/>
                </a:lnTo>
                <a:lnTo>
                  <a:pt x="142725" y="86369"/>
                </a:lnTo>
                <a:lnTo>
                  <a:pt x="139699" y="85725"/>
                </a:lnTo>
                <a:lnTo>
                  <a:pt x="188011" y="85725"/>
                </a:lnTo>
                <a:lnTo>
                  <a:pt x="188465" y="87659"/>
                </a:lnTo>
                <a:lnTo>
                  <a:pt x="190052" y="94009"/>
                </a:lnTo>
                <a:lnTo>
                  <a:pt x="190846" y="101699"/>
                </a:lnTo>
                <a:lnTo>
                  <a:pt x="190846" y="186183"/>
                </a:lnTo>
                <a:lnTo>
                  <a:pt x="190548" y="186977"/>
                </a:lnTo>
                <a:lnTo>
                  <a:pt x="189953" y="187672"/>
                </a:lnTo>
                <a:lnTo>
                  <a:pt x="189457" y="188366"/>
                </a:lnTo>
                <a:lnTo>
                  <a:pt x="179882" y="190549"/>
                </a:lnTo>
                <a:lnTo>
                  <a:pt x="177154" y="190648"/>
                </a:lnTo>
                <a:close/>
              </a:path>
              <a:path w="583564" h="193040">
                <a:moveTo>
                  <a:pt x="264700" y="58935"/>
                </a:moveTo>
                <a:lnTo>
                  <a:pt x="230470" y="58935"/>
                </a:lnTo>
                <a:lnTo>
                  <a:pt x="230470" y="30956"/>
                </a:lnTo>
                <a:lnTo>
                  <a:pt x="230718" y="30162"/>
                </a:lnTo>
                <a:lnTo>
                  <a:pt x="231214" y="29467"/>
                </a:lnTo>
                <a:lnTo>
                  <a:pt x="231710" y="28674"/>
                </a:lnTo>
                <a:lnTo>
                  <a:pt x="239251" y="26491"/>
                </a:lnTo>
                <a:lnTo>
                  <a:pt x="241433" y="26193"/>
                </a:lnTo>
                <a:lnTo>
                  <a:pt x="244162" y="26044"/>
                </a:lnTo>
                <a:lnTo>
                  <a:pt x="250810" y="26044"/>
                </a:lnTo>
                <a:lnTo>
                  <a:pt x="253588" y="26193"/>
                </a:lnTo>
                <a:lnTo>
                  <a:pt x="255771" y="26491"/>
                </a:lnTo>
                <a:lnTo>
                  <a:pt x="258053" y="26689"/>
                </a:lnTo>
                <a:lnTo>
                  <a:pt x="259839" y="27037"/>
                </a:lnTo>
                <a:lnTo>
                  <a:pt x="262418" y="28029"/>
                </a:lnTo>
                <a:lnTo>
                  <a:pt x="263311" y="28674"/>
                </a:lnTo>
                <a:lnTo>
                  <a:pt x="263807" y="29467"/>
                </a:lnTo>
                <a:lnTo>
                  <a:pt x="264403" y="30162"/>
                </a:lnTo>
                <a:lnTo>
                  <a:pt x="264700" y="30956"/>
                </a:lnTo>
                <a:lnTo>
                  <a:pt x="264700" y="58935"/>
                </a:lnTo>
                <a:close/>
              </a:path>
              <a:path w="583564" h="193040">
                <a:moveTo>
                  <a:pt x="293027" y="86766"/>
                </a:moveTo>
                <a:lnTo>
                  <a:pt x="214099" y="86766"/>
                </a:lnTo>
                <a:lnTo>
                  <a:pt x="212759" y="85725"/>
                </a:lnTo>
                <a:lnTo>
                  <a:pt x="211866" y="83641"/>
                </a:lnTo>
                <a:lnTo>
                  <a:pt x="210973" y="81458"/>
                </a:lnTo>
                <a:lnTo>
                  <a:pt x="210527" y="77886"/>
                </a:lnTo>
                <a:lnTo>
                  <a:pt x="210626" y="68014"/>
                </a:lnTo>
                <a:lnTo>
                  <a:pt x="213652" y="59680"/>
                </a:lnTo>
                <a:lnTo>
                  <a:pt x="214347" y="59183"/>
                </a:lnTo>
                <a:lnTo>
                  <a:pt x="215140" y="58935"/>
                </a:lnTo>
                <a:lnTo>
                  <a:pt x="292085" y="58935"/>
                </a:lnTo>
                <a:lnTo>
                  <a:pt x="292878" y="59183"/>
                </a:lnTo>
                <a:lnTo>
                  <a:pt x="293573" y="59680"/>
                </a:lnTo>
                <a:lnTo>
                  <a:pt x="294267" y="60076"/>
                </a:lnTo>
                <a:lnTo>
                  <a:pt x="294813" y="60821"/>
                </a:lnTo>
                <a:lnTo>
                  <a:pt x="295210" y="61912"/>
                </a:lnTo>
                <a:lnTo>
                  <a:pt x="295706" y="62904"/>
                </a:lnTo>
                <a:lnTo>
                  <a:pt x="296054" y="64343"/>
                </a:lnTo>
                <a:lnTo>
                  <a:pt x="296450" y="68014"/>
                </a:lnTo>
                <a:lnTo>
                  <a:pt x="296550" y="77886"/>
                </a:lnTo>
                <a:lnTo>
                  <a:pt x="296103" y="81458"/>
                </a:lnTo>
                <a:lnTo>
                  <a:pt x="295210" y="83641"/>
                </a:lnTo>
                <a:lnTo>
                  <a:pt x="294317" y="85725"/>
                </a:lnTo>
                <a:lnTo>
                  <a:pt x="293027" y="86766"/>
                </a:lnTo>
                <a:close/>
              </a:path>
              <a:path w="583564" h="193040">
                <a:moveTo>
                  <a:pt x="272688" y="192583"/>
                </a:moveTo>
                <a:lnTo>
                  <a:pt x="263361" y="192583"/>
                </a:lnTo>
                <a:lnTo>
                  <a:pt x="257408" y="191740"/>
                </a:lnTo>
                <a:lnTo>
                  <a:pt x="231241" y="163115"/>
                </a:lnTo>
                <a:lnTo>
                  <a:pt x="230470" y="156567"/>
                </a:lnTo>
                <a:lnTo>
                  <a:pt x="230470" y="86766"/>
                </a:lnTo>
                <a:lnTo>
                  <a:pt x="264700" y="86766"/>
                </a:lnTo>
                <a:lnTo>
                  <a:pt x="264700" y="150564"/>
                </a:lnTo>
                <a:lnTo>
                  <a:pt x="265742" y="155575"/>
                </a:lnTo>
                <a:lnTo>
                  <a:pt x="267826" y="158948"/>
                </a:lnTo>
                <a:lnTo>
                  <a:pt x="269909" y="162222"/>
                </a:lnTo>
                <a:lnTo>
                  <a:pt x="273630" y="163859"/>
                </a:lnTo>
                <a:lnTo>
                  <a:pt x="295731" y="163859"/>
                </a:lnTo>
                <a:lnTo>
                  <a:pt x="295805" y="164107"/>
                </a:lnTo>
                <a:lnTo>
                  <a:pt x="296053" y="165447"/>
                </a:lnTo>
                <a:lnTo>
                  <a:pt x="296450" y="168721"/>
                </a:lnTo>
                <a:lnTo>
                  <a:pt x="296455" y="178494"/>
                </a:lnTo>
                <a:lnTo>
                  <a:pt x="296301" y="180429"/>
                </a:lnTo>
                <a:lnTo>
                  <a:pt x="277648" y="192137"/>
                </a:lnTo>
                <a:lnTo>
                  <a:pt x="275168" y="192434"/>
                </a:lnTo>
                <a:lnTo>
                  <a:pt x="272688" y="192583"/>
                </a:lnTo>
                <a:close/>
              </a:path>
              <a:path w="583564" h="193040">
                <a:moveTo>
                  <a:pt x="295731" y="163859"/>
                </a:moveTo>
                <a:lnTo>
                  <a:pt x="280774" y="163859"/>
                </a:lnTo>
                <a:lnTo>
                  <a:pt x="282411" y="163710"/>
                </a:lnTo>
                <a:lnTo>
                  <a:pt x="285387" y="163115"/>
                </a:lnTo>
                <a:lnTo>
                  <a:pt x="286677" y="162768"/>
                </a:lnTo>
                <a:lnTo>
                  <a:pt x="287769" y="162371"/>
                </a:lnTo>
                <a:lnTo>
                  <a:pt x="290596" y="161180"/>
                </a:lnTo>
                <a:lnTo>
                  <a:pt x="291390" y="160883"/>
                </a:lnTo>
                <a:lnTo>
                  <a:pt x="292134" y="160734"/>
                </a:lnTo>
                <a:lnTo>
                  <a:pt x="293325" y="160734"/>
                </a:lnTo>
                <a:lnTo>
                  <a:pt x="293821" y="160883"/>
                </a:lnTo>
                <a:lnTo>
                  <a:pt x="294813" y="161478"/>
                </a:lnTo>
                <a:lnTo>
                  <a:pt x="295210" y="162123"/>
                </a:lnTo>
                <a:lnTo>
                  <a:pt x="295731" y="163859"/>
                </a:lnTo>
                <a:close/>
              </a:path>
              <a:path w="583564" h="193040">
                <a:moveTo>
                  <a:pt x="429722" y="77688"/>
                </a:moveTo>
                <a:lnTo>
                  <a:pt x="350830" y="77688"/>
                </a:lnTo>
                <a:lnTo>
                  <a:pt x="355816" y="72535"/>
                </a:lnTo>
                <a:lnTo>
                  <a:pt x="384515" y="55810"/>
                </a:lnTo>
                <a:lnTo>
                  <a:pt x="396818" y="55810"/>
                </a:lnTo>
                <a:lnTo>
                  <a:pt x="401332" y="56356"/>
                </a:lnTo>
                <a:lnTo>
                  <a:pt x="405301" y="57447"/>
                </a:lnTo>
                <a:lnTo>
                  <a:pt x="409270" y="58439"/>
                </a:lnTo>
                <a:lnTo>
                  <a:pt x="412841" y="59928"/>
                </a:lnTo>
                <a:lnTo>
                  <a:pt x="419192" y="63896"/>
                </a:lnTo>
                <a:lnTo>
                  <a:pt x="421961" y="66327"/>
                </a:lnTo>
                <a:lnTo>
                  <a:pt x="424202" y="69056"/>
                </a:lnTo>
                <a:lnTo>
                  <a:pt x="426484" y="71735"/>
                </a:lnTo>
                <a:lnTo>
                  <a:pt x="428369" y="74711"/>
                </a:lnTo>
                <a:lnTo>
                  <a:pt x="429722" y="77688"/>
                </a:lnTo>
                <a:close/>
              </a:path>
              <a:path w="583564" h="193040">
                <a:moveTo>
                  <a:pt x="509964" y="77985"/>
                </a:moveTo>
                <a:lnTo>
                  <a:pt x="429858" y="77985"/>
                </a:lnTo>
                <a:lnTo>
                  <a:pt x="433529" y="74116"/>
                </a:lnTo>
                <a:lnTo>
                  <a:pt x="437101" y="70792"/>
                </a:lnTo>
                <a:lnTo>
                  <a:pt x="440573" y="68014"/>
                </a:lnTo>
                <a:lnTo>
                  <a:pt x="444046" y="65137"/>
                </a:lnTo>
                <a:lnTo>
                  <a:pt x="447469" y="62805"/>
                </a:lnTo>
                <a:lnTo>
                  <a:pt x="454315" y="59233"/>
                </a:lnTo>
                <a:lnTo>
                  <a:pt x="457738" y="57943"/>
                </a:lnTo>
                <a:lnTo>
                  <a:pt x="461111" y="57150"/>
                </a:lnTo>
                <a:lnTo>
                  <a:pt x="464584" y="56257"/>
                </a:lnTo>
                <a:lnTo>
                  <a:pt x="468107" y="55810"/>
                </a:lnTo>
                <a:lnTo>
                  <a:pt x="479715" y="55810"/>
                </a:lnTo>
                <a:lnTo>
                  <a:pt x="486511" y="57199"/>
                </a:lnTo>
                <a:lnTo>
                  <a:pt x="492068" y="59977"/>
                </a:lnTo>
                <a:lnTo>
                  <a:pt x="497624" y="62656"/>
                </a:lnTo>
                <a:lnTo>
                  <a:pt x="502089" y="66327"/>
                </a:lnTo>
                <a:lnTo>
                  <a:pt x="505462" y="70991"/>
                </a:lnTo>
                <a:lnTo>
                  <a:pt x="508935" y="75654"/>
                </a:lnTo>
                <a:lnTo>
                  <a:pt x="509964" y="77985"/>
                </a:lnTo>
                <a:close/>
              </a:path>
              <a:path w="583564" h="193040">
                <a:moveTo>
                  <a:pt x="342000" y="190648"/>
                </a:moveTo>
                <a:lnTo>
                  <a:pt x="335253" y="190648"/>
                </a:lnTo>
                <a:lnTo>
                  <a:pt x="332475" y="190549"/>
                </a:lnTo>
                <a:lnTo>
                  <a:pt x="321362" y="186183"/>
                </a:lnTo>
                <a:lnTo>
                  <a:pt x="321362" y="62656"/>
                </a:lnTo>
                <a:lnTo>
                  <a:pt x="321610" y="61862"/>
                </a:lnTo>
                <a:lnTo>
                  <a:pt x="322602" y="60473"/>
                </a:lnTo>
                <a:lnTo>
                  <a:pt x="323396" y="59928"/>
                </a:lnTo>
                <a:lnTo>
                  <a:pt x="324487" y="59531"/>
                </a:lnTo>
                <a:lnTo>
                  <a:pt x="325678" y="59035"/>
                </a:lnTo>
                <a:lnTo>
                  <a:pt x="327216" y="58687"/>
                </a:lnTo>
                <a:lnTo>
                  <a:pt x="330986" y="58291"/>
                </a:lnTo>
                <a:lnTo>
                  <a:pt x="333318" y="58191"/>
                </a:lnTo>
                <a:lnTo>
                  <a:pt x="339072" y="58191"/>
                </a:lnTo>
                <a:lnTo>
                  <a:pt x="341503" y="58291"/>
                </a:lnTo>
                <a:lnTo>
                  <a:pt x="345274" y="58687"/>
                </a:lnTo>
                <a:lnTo>
                  <a:pt x="346712" y="59035"/>
                </a:lnTo>
                <a:lnTo>
                  <a:pt x="347704" y="59531"/>
                </a:lnTo>
                <a:lnTo>
                  <a:pt x="348796" y="59928"/>
                </a:lnTo>
                <a:lnTo>
                  <a:pt x="349590" y="60473"/>
                </a:lnTo>
                <a:lnTo>
                  <a:pt x="350582" y="61862"/>
                </a:lnTo>
                <a:lnTo>
                  <a:pt x="350830" y="62656"/>
                </a:lnTo>
                <a:lnTo>
                  <a:pt x="350830" y="77688"/>
                </a:lnTo>
                <a:lnTo>
                  <a:pt x="429722" y="77688"/>
                </a:lnTo>
                <a:lnTo>
                  <a:pt x="429858" y="77985"/>
                </a:lnTo>
                <a:lnTo>
                  <a:pt x="509964" y="77985"/>
                </a:lnTo>
                <a:lnTo>
                  <a:pt x="511366" y="81160"/>
                </a:lnTo>
                <a:lnTo>
                  <a:pt x="512364" y="85725"/>
                </a:lnTo>
                <a:lnTo>
                  <a:pt x="377619" y="85725"/>
                </a:lnTo>
                <a:lnTo>
                  <a:pt x="373452" y="87312"/>
                </a:lnTo>
                <a:lnTo>
                  <a:pt x="365118" y="93662"/>
                </a:lnTo>
                <a:lnTo>
                  <a:pt x="360603" y="98276"/>
                </a:lnTo>
                <a:lnTo>
                  <a:pt x="355741" y="104328"/>
                </a:lnTo>
                <a:lnTo>
                  <a:pt x="355741" y="186183"/>
                </a:lnTo>
                <a:lnTo>
                  <a:pt x="355444" y="186977"/>
                </a:lnTo>
                <a:lnTo>
                  <a:pt x="354848" y="187672"/>
                </a:lnTo>
                <a:lnTo>
                  <a:pt x="354352" y="188366"/>
                </a:lnTo>
                <a:lnTo>
                  <a:pt x="353459" y="188962"/>
                </a:lnTo>
                <a:lnTo>
                  <a:pt x="352169" y="189458"/>
                </a:lnTo>
                <a:lnTo>
                  <a:pt x="350880" y="189855"/>
                </a:lnTo>
                <a:lnTo>
                  <a:pt x="349143" y="190152"/>
                </a:lnTo>
                <a:lnTo>
                  <a:pt x="344778" y="190549"/>
                </a:lnTo>
                <a:lnTo>
                  <a:pt x="342000" y="190648"/>
                </a:lnTo>
                <a:close/>
              </a:path>
              <a:path w="583564" h="193040">
                <a:moveTo>
                  <a:pt x="421523" y="190648"/>
                </a:moveTo>
                <a:lnTo>
                  <a:pt x="414876" y="190648"/>
                </a:lnTo>
                <a:lnTo>
                  <a:pt x="412098" y="190549"/>
                </a:lnTo>
                <a:lnTo>
                  <a:pt x="401134" y="186183"/>
                </a:lnTo>
                <a:lnTo>
                  <a:pt x="401134" y="109041"/>
                </a:lnTo>
                <a:lnTo>
                  <a:pt x="400737" y="105320"/>
                </a:lnTo>
                <a:lnTo>
                  <a:pt x="399149" y="98573"/>
                </a:lnTo>
                <a:lnTo>
                  <a:pt x="397959" y="95696"/>
                </a:lnTo>
                <a:lnTo>
                  <a:pt x="396371" y="93315"/>
                </a:lnTo>
                <a:lnTo>
                  <a:pt x="394883" y="90834"/>
                </a:lnTo>
                <a:lnTo>
                  <a:pt x="392899" y="88949"/>
                </a:lnTo>
                <a:lnTo>
                  <a:pt x="387938" y="86369"/>
                </a:lnTo>
                <a:lnTo>
                  <a:pt x="385060" y="85725"/>
                </a:lnTo>
                <a:lnTo>
                  <a:pt x="457341" y="85725"/>
                </a:lnTo>
                <a:lnTo>
                  <a:pt x="435364" y="104328"/>
                </a:lnTo>
                <a:lnTo>
                  <a:pt x="435364" y="186183"/>
                </a:lnTo>
                <a:lnTo>
                  <a:pt x="435067" y="186977"/>
                </a:lnTo>
                <a:lnTo>
                  <a:pt x="434471" y="187672"/>
                </a:lnTo>
                <a:lnTo>
                  <a:pt x="433975" y="188366"/>
                </a:lnTo>
                <a:lnTo>
                  <a:pt x="433032" y="188962"/>
                </a:lnTo>
                <a:lnTo>
                  <a:pt x="431644" y="189458"/>
                </a:lnTo>
                <a:lnTo>
                  <a:pt x="430354" y="189855"/>
                </a:lnTo>
                <a:lnTo>
                  <a:pt x="428618" y="190152"/>
                </a:lnTo>
                <a:lnTo>
                  <a:pt x="424252" y="190549"/>
                </a:lnTo>
                <a:lnTo>
                  <a:pt x="421523" y="190648"/>
                </a:lnTo>
                <a:close/>
              </a:path>
              <a:path w="583564" h="193040">
                <a:moveTo>
                  <a:pt x="501246" y="190648"/>
                </a:moveTo>
                <a:lnTo>
                  <a:pt x="494499" y="190648"/>
                </a:lnTo>
                <a:lnTo>
                  <a:pt x="491721" y="190549"/>
                </a:lnTo>
                <a:lnTo>
                  <a:pt x="480757" y="186183"/>
                </a:lnTo>
                <a:lnTo>
                  <a:pt x="480757" y="109041"/>
                </a:lnTo>
                <a:lnTo>
                  <a:pt x="480360" y="105320"/>
                </a:lnTo>
                <a:lnTo>
                  <a:pt x="478772" y="98573"/>
                </a:lnTo>
                <a:lnTo>
                  <a:pt x="477582" y="95696"/>
                </a:lnTo>
                <a:lnTo>
                  <a:pt x="475994" y="93315"/>
                </a:lnTo>
                <a:lnTo>
                  <a:pt x="474407" y="90834"/>
                </a:lnTo>
                <a:lnTo>
                  <a:pt x="472422" y="88949"/>
                </a:lnTo>
                <a:lnTo>
                  <a:pt x="467660" y="86369"/>
                </a:lnTo>
                <a:lnTo>
                  <a:pt x="464783" y="85725"/>
                </a:lnTo>
                <a:lnTo>
                  <a:pt x="512364" y="85725"/>
                </a:lnTo>
                <a:lnTo>
                  <a:pt x="512755" y="87510"/>
                </a:lnTo>
                <a:lnTo>
                  <a:pt x="514243" y="93761"/>
                </a:lnTo>
                <a:lnTo>
                  <a:pt x="514987" y="100409"/>
                </a:lnTo>
                <a:lnTo>
                  <a:pt x="514987" y="186183"/>
                </a:lnTo>
                <a:lnTo>
                  <a:pt x="514690" y="186977"/>
                </a:lnTo>
                <a:lnTo>
                  <a:pt x="514094" y="187672"/>
                </a:lnTo>
                <a:lnTo>
                  <a:pt x="513598" y="188366"/>
                </a:lnTo>
                <a:lnTo>
                  <a:pt x="504024" y="190549"/>
                </a:lnTo>
                <a:lnTo>
                  <a:pt x="501246" y="190648"/>
                </a:lnTo>
                <a:close/>
              </a:path>
              <a:path w="583564" h="193040">
                <a:moveTo>
                  <a:pt x="569244" y="190648"/>
                </a:moveTo>
                <a:lnTo>
                  <a:pt x="562497" y="190648"/>
                </a:lnTo>
                <a:lnTo>
                  <a:pt x="559719" y="190549"/>
                </a:lnTo>
                <a:lnTo>
                  <a:pt x="548607" y="186183"/>
                </a:lnTo>
                <a:lnTo>
                  <a:pt x="548607" y="4960"/>
                </a:lnTo>
                <a:lnTo>
                  <a:pt x="562497" y="0"/>
                </a:lnTo>
                <a:lnTo>
                  <a:pt x="569244" y="0"/>
                </a:lnTo>
                <a:lnTo>
                  <a:pt x="582093" y="3423"/>
                </a:lnTo>
                <a:lnTo>
                  <a:pt x="582689" y="4117"/>
                </a:lnTo>
                <a:lnTo>
                  <a:pt x="582986" y="4960"/>
                </a:lnTo>
                <a:lnTo>
                  <a:pt x="582986" y="186183"/>
                </a:lnTo>
                <a:lnTo>
                  <a:pt x="582689" y="186977"/>
                </a:lnTo>
                <a:lnTo>
                  <a:pt x="582093" y="187672"/>
                </a:lnTo>
                <a:lnTo>
                  <a:pt x="581597" y="188366"/>
                </a:lnTo>
                <a:lnTo>
                  <a:pt x="572022" y="190549"/>
                </a:lnTo>
                <a:lnTo>
                  <a:pt x="569244" y="190648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68017" y="1207729"/>
            <a:ext cx="235651" cy="1372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87860" y="1151919"/>
            <a:ext cx="514984" cy="193040"/>
          </a:xfrm>
          <a:custGeom>
            <a:avLst/>
            <a:gdLst/>
            <a:ahLst/>
            <a:cxnLst/>
            <a:rect l="l" t="t" r="r" b="b"/>
            <a:pathLst>
              <a:path w="514985" h="193040">
                <a:moveTo>
                  <a:pt x="27731" y="191690"/>
                </a:moveTo>
                <a:lnTo>
                  <a:pt x="12451" y="191690"/>
                </a:lnTo>
                <a:lnTo>
                  <a:pt x="7192" y="190251"/>
                </a:lnTo>
                <a:lnTo>
                  <a:pt x="1438" y="184497"/>
                </a:lnTo>
                <a:lnTo>
                  <a:pt x="0" y="179089"/>
                </a:lnTo>
                <a:lnTo>
                  <a:pt x="99" y="162123"/>
                </a:lnTo>
                <a:lnTo>
                  <a:pt x="1438" y="156765"/>
                </a:lnTo>
                <a:lnTo>
                  <a:pt x="4315" y="153888"/>
                </a:lnTo>
                <a:lnTo>
                  <a:pt x="7292" y="151010"/>
                </a:lnTo>
                <a:lnTo>
                  <a:pt x="12650" y="149572"/>
                </a:lnTo>
                <a:lnTo>
                  <a:pt x="27929" y="149572"/>
                </a:lnTo>
                <a:lnTo>
                  <a:pt x="33138" y="151010"/>
                </a:lnTo>
                <a:lnTo>
                  <a:pt x="36016" y="153888"/>
                </a:lnTo>
                <a:lnTo>
                  <a:pt x="38992" y="156666"/>
                </a:lnTo>
                <a:lnTo>
                  <a:pt x="40481" y="162123"/>
                </a:lnTo>
                <a:lnTo>
                  <a:pt x="40377" y="179089"/>
                </a:lnTo>
                <a:lnTo>
                  <a:pt x="38992" y="184398"/>
                </a:lnTo>
                <a:lnTo>
                  <a:pt x="36016" y="187374"/>
                </a:lnTo>
                <a:lnTo>
                  <a:pt x="33039" y="190251"/>
                </a:lnTo>
                <a:lnTo>
                  <a:pt x="27731" y="191690"/>
                </a:lnTo>
                <a:close/>
              </a:path>
              <a:path w="514985" h="193040">
                <a:moveTo>
                  <a:pt x="95249" y="190648"/>
                </a:moveTo>
                <a:lnTo>
                  <a:pt x="88502" y="190648"/>
                </a:lnTo>
                <a:lnTo>
                  <a:pt x="85724" y="190549"/>
                </a:lnTo>
                <a:lnTo>
                  <a:pt x="74611" y="186183"/>
                </a:lnTo>
                <a:lnTo>
                  <a:pt x="74611" y="4960"/>
                </a:lnTo>
                <a:lnTo>
                  <a:pt x="88502" y="0"/>
                </a:lnTo>
                <a:lnTo>
                  <a:pt x="95249" y="0"/>
                </a:lnTo>
                <a:lnTo>
                  <a:pt x="108097" y="3423"/>
                </a:lnTo>
                <a:lnTo>
                  <a:pt x="108693" y="4117"/>
                </a:lnTo>
                <a:lnTo>
                  <a:pt x="108990" y="4960"/>
                </a:lnTo>
                <a:lnTo>
                  <a:pt x="108990" y="73074"/>
                </a:lnTo>
                <a:lnTo>
                  <a:pt x="182464" y="73074"/>
                </a:lnTo>
                <a:lnTo>
                  <a:pt x="184496" y="75803"/>
                </a:lnTo>
                <a:lnTo>
                  <a:pt x="186976" y="81309"/>
                </a:lnTo>
                <a:lnTo>
                  <a:pt x="188011" y="85725"/>
                </a:lnTo>
                <a:lnTo>
                  <a:pt x="131860" y="85725"/>
                </a:lnTo>
                <a:lnTo>
                  <a:pt x="127445" y="87312"/>
                </a:lnTo>
                <a:lnTo>
                  <a:pt x="118515" y="93662"/>
                </a:lnTo>
                <a:lnTo>
                  <a:pt x="113852" y="98276"/>
                </a:lnTo>
                <a:lnTo>
                  <a:pt x="108990" y="104328"/>
                </a:lnTo>
                <a:lnTo>
                  <a:pt x="108990" y="186183"/>
                </a:lnTo>
                <a:lnTo>
                  <a:pt x="108693" y="186977"/>
                </a:lnTo>
                <a:lnTo>
                  <a:pt x="108097" y="187672"/>
                </a:lnTo>
                <a:lnTo>
                  <a:pt x="107601" y="188366"/>
                </a:lnTo>
                <a:lnTo>
                  <a:pt x="106708" y="188962"/>
                </a:lnTo>
                <a:lnTo>
                  <a:pt x="105418" y="189458"/>
                </a:lnTo>
                <a:lnTo>
                  <a:pt x="104129" y="189855"/>
                </a:lnTo>
                <a:lnTo>
                  <a:pt x="102392" y="190152"/>
                </a:lnTo>
                <a:lnTo>
                  <a:pt x="98027" y="190549"/>
                </a:lnTo>
                <a:lnTo>
                  <a:pt x="95249" y="190648"/>
                </a:lnTo>
                <a:close/>
              </a:path>
              <a:path w="514985" h="193040">
                <a:moveTo>
                  <a:pt x="182464" y="73074"/>
                </a:moveTo>
                <a:lnTo>
                  <a:pt x="108990" y="73074"/>
                </a:lnTo>
                <a:lnTo>
                  <a:pt x="114943" y="67319"/>
                </a:lnTo>
                <a:lnTo>
                  <a:pt x="120996" y="63003"/>
                </a:lnTo>
                <a:lnTo>
                  <a:pt x="133299" y="57249"/>
                </a:lnTo>
                <a:lnTo>
                  <a:pt x="139699" y="55810"/>
                </a:lnTo>
                <a:lnTo>
                  <a:pt x="154581" y="55810"/>
                </a:lnTo>
                <a:lnTo>
                  <a:pt x="161527" y="57199"/>
                </a:lnTo>
                <a:lnTo>
                  <a:pt x="167182" y="59977"/>
                </a:lnTo>
                <a:lnTo>
                  <a:pt x="172937" y="62656"/>
                </a:lnTo>
                <a:lnTo>
                  <a:pt x="177550" y="66377"/>
                </a:lnTo>
                <a:lnTo>
                  <a:pt x="181023" y="71139"/>
                </a:lnTo>
                <a:lnTo>
                  <a:pt x="182464" y="73074"/>
                </a:lnTo>
                <a:close/>
              </a:path>
              <a:path w="514985" h="193040">
                <a:moveTo>
                  <a:pt x="177154" y="190648"/>
                </a:moveTo>
                <a:lnTo>
                  <a:pt x="170506" y="190648"/>
                </a:lnTo>
                <a:lnTo>
                  <a:pt x="167678" y="190549"/>
                </a:lnTo>
                <a:lnTo>
                  <a:pt x="156615" y="186183"/>
                </a:lnTo>
                <a:lnTo>
                  <a:pt x="156615" y="109934"/>
                </a:lnTo>
                <a:lnTo>
                  <a:pt x="156169" y="105320"/>
                </a:lnTo>
                <a:lnTo>
                  <a:pt x="155218" y="101699"/>
                </a:lnTo>
                <a:lnTo>
                  <a:pt x="154482" y="98573"/>
                </a:lnTo>
                <a:lnTo>
                  <a:pt x="153242" y="95696"/>
                </a:lnTo>
                <a:lnTo>
                  <a:pt x="151555" y="93315"/>
                </a:lnTo>
                <a:lnTo>
                  <a:pt x="149968" y="90834"/>
                </a:lnTo>
                <a:lnTo>
                  <a:pt x="147884" y="88949"/>
                </a:lnTo>
                <a:lnTo>
                  <a:pt x="142725" y="86369"/>
                </a:lnTo>
                <a:lnTo>
                  <a:pt x="139698" y="85725"/>
                </a:lnTo>
                <a:lnTo>
                  <a:pt x="188011" y="85725"/>
                </a:lnTo>
                <a:lnTo>
                  <a:pt x="188465" y="87659"/>
                </a:lnTo>
                <a:lnTo>
                  <a:pt x="190052" y="94009"/>
                </a:lnTo>
                <a:lnTo>
                  <a:pt x="190846" y="101699"/>
                </a:lnTo>
                <a:lnTo>
                  <a:pt x="190846" y="186183"/>
                </a:lnTo>
                <a:lnTo>
                  <a:pt x="190548" y="186977"/>
                </a:lnTo>
                <a:lnTo>
                  <a:pt x="189953" y="187672"/>
                </a:lnTo>
                <a:lnTo>
                  <a:pt x="189457" y="188366"/>
                </a:lnTo>
                <a:lnTo>
                  <a:pt x="179882" y="190549"/>
                </a:lnTo>
                <a:lnTo>
                  <a:pt x="177154" y="190648"/>
                </a:lnTo>
                <a:close/>
              </a:path>
              <a:path w="514985" h="193040">
                <a:moveTo>
                  <a:pt x="264700" y="58935"/>
                </a:moveTo>
                <a:lnTo>
                  <a:pt x="230470" y="58935"/>
                </a:lnTo>
                <a:lnTo>
                  <a:pt x="230470" y="30956"/>
                </a:lnTo>
                <a:lnTo>
                  <a:pt x="230718" y="30162"/>
                </a:lnTo>
                <a:lnTo>
                  <a:pt x="231214" y="29467"/>
                </a:lnTo>
                <a:lnTo>
                  <a:pt x="231710" y="28674"/>
                </a:lnTo>
                <a:lnTo>
                  <a:pt x="239250" y="26491"/>
                </a:lnTo>
                <a:lnTo>
                  <a:pt x="241433" y="26193"/>
                </a:lnTo>
                <a:lnTo>
                  <a:pt x="244162" y="26044"/>
                </a:lnTo>
                <a:lnTo>
                  <a:pt x="250809" y="26044"/>
                </a:lnTo>
                <a:lnTo>
                  <a:pt x="253587" y="26193"/>
                </a:lnTo>
                <a:lnTo>
                  <a:pt x="255771" y="26491"/>
                </a:lnTo>
                <a:lnTo>
                  <a:pt x="258053" y="26689"/>
                </a:lnTo>
                <a:lnTo>
                  <a:pt x="259839" y="27037"/>
                </a:lnTo>
                <a:lnTo>
                  <a:pt x="262418" y="28029"/>
                </a:lnTo>
                <a:lnTo>
                  <a:pt x="263311" y="28674"/>
                </a:lnTo>
                <a:lnTo>
                  <a:pt x="263807" y="29467"/>
                </a:lnTo>
                <a:lnTo>
                  <a:pt x="264402" y="30162"/>
                </a:lnTo>
                <a:lnTo>
                  <a:pt x="264700" y="30956"/>
                </a:lnTo>
                <a:lnTo>
                  <a:pt x="264700" y="58935"/>
                </a:lnTo>
                <a:close/>
              </a:path>
              <a:path w="514985" h="193040">
                <a:moveTo>
                  <a:pt x="293027" y="86766"/>
                </a:moveTo>
                <a:lnTo>
                  <a:pt x="214099" y="86766"/>
                </a:lnTo>
                <a:lnTo>
                  <a:pt x="212759" y="85725"/>
                </a:lnTo>
                <a:lnTo>
                  <a:pt x="211866" y="83641"/>
                </a:lnTo>
                <a:lnTo>
                  <a:pt x="210973" y="81458"/>
                </a:lnTo>
                <a:lnTo>
                  <a:pt x="210527" y="77886"/>
                </a:lnTo>
                <a:lnTo>
                  <a:pt x="210626" y="68014"/>
                </a:lnTo>
                <a:lnTo>
                  <a:pt x="213652" y="59680"/>
                </a:lnTo>
                <a:lnTo>
                  <a:pt x="214346" y="59183"/>
                </a:lnTo>
                <a:lnTo>
                  <a:pt x="215140" y="58935"/>
                </a:lnTo>
                <a:lnTo>
                  <a:pt x="292085" y="58935"/>
                </a:lnTo>
                <a:lnTo>
                  <a:pt x="292878" y="59183"/>
                </a:lnTo>
                <a:lnTo>
                  <a:pt x="293573" y="59680"/>
                </a:lnTo>
                <a:lnTo>
                  <a:pt x="294267" y="60076"/>
                </a:lnTo>
                <a:lnTo>
                  <a:pt x="294813" y="60821"/>
                </a:lnTo>
                <a:lnTo>
                  <a:pt x="295210" y="61912"/>
                </a:lnTo>
                <a:lnTo>
                  <a:pt x="295706" y="62904"/>
                </a:lnTo>
                <a:lnTo>
                  <a:pt x="296053" y="64343"/>
                </a:lnTo>
                <a:lnTo>
                  <a:pt x="296450" y="68014"/>
                </a:lnTo>
                <a:lnTo>
                  <a:pt x="296549" y="77886"/>
                </a:lnTo>
                <a:lnTo>
                  <a:pt x="296103" y="81458"/>
                </a:lnTo>
                <a:lnTo>
                  <a:pt x="295210" y="83641"/>
                </a:lnTo>
                <a:lnTo>
                  <a:pt x="294317" y="85725"/>
                </a:lnTo>
                <a:lnTo>
                  <a:pt x="293027" y="86766"/>
                </a:lnTo>
                <a:close/>
              </a:path>
              <a:path w="514985" h="193040">
                <a:moveTo>
                  <a:pt x="272687" y="192583"/>
                </a:moveTo>
                <a:lnTo>
                  <a:pt x="263361" y="192583"/>
                </a:lnTo>
                <a:lnTo>
                  <a:pt x="257407" y="191740"/>
                </a:lnTo>
                <a:lnTo>
                  <a:pt x="231241" y="163115"/>
                </a:lnTo>
                <a:lnTo>
                  <a:pt x="230470" y="156567"/>
                </a:lnTo>
                <a:lnTo>
                  <a:pt x="230470" y="86766"/>
                </a:lnTo>
                <a:lnTo>
                  <a:pt x="264700" y="86766"/>
                </a:lnTo>
                <a:lnTo>
                  <a:pt x="264700" y="150564"/>
                </a:lnTo>
                <a:lnTo>
                  <a:pt x="265742" y="155575"/>
                </a:lnTo>
                <a:lnTo>
                  <a:pt x="267825" y="158948"/>
                </a:lnTo>
                <a:lnTo>
                  <a:pt x="269909" y="162222"/>
                </a:lnTo>
                <a:lnTo>
                  <a:pt x="273630" y="163859"/>
                </a:lnTo>
                <a:lnTo>
                  <a:pt x="295731" y="163859"/>
                </a:lnTo>
                <a:lnTo>
                  <a:pt x="295805" y="164107"/>
                </a:lnTo>
                <a:lnTo>
                  <a:pt x="296053" y="165447"/>
                </a:lnTo>
                <a:lnTo>
                  <a:pt x="296450" y="168721"/>
                </a:lnTo>
                <a:lnTo>
                  <a:pt x="296455" y="178494"/>
                </a:lnTo>
                <a:lnTo>
                  <a:pt x="296301" y="180429"/>
                </a:lnTo>
                <a:lnTo>
                  <a:pt x="277648" y="192137"/>
                </a:lnTo>
                <a:lnTo>
                  <a:pt x="275168" y="192434"/>
                </a:lnTo>
                <a:lnTo>
                  <a:pt x="272687" y="192583"/>
                </a:lnTo>
                <a:close/>
              </a:path>
              <a:path w="514985" h="193040">
                <a:moveTo>
                  <a:pt x="295731" y="163859"/>
                </a:moveTo>
                <a:lnTo>
                  <a:pt x="280774" y="163859"/>
                </a:lnTo>
                <a:lnTo>
                  <a:pt x="282411" y="163710"/>
                </a:lnTo>
                <a:lnTo>
                  <a:pt x="285387" y="163115"/>
                </a:lnTo>
                <a:lnTo>
                  <a:pt x="286677" y="162768"/>
                </a:lnTo>
                <a:lnTo>
                  <a:pt x="287768" y="162371"/>
                </a:lnTo>
                <a:lnTo>
                  <a:pt x="290596" y="161180"/>
                </a:lnTo>
                <a:lnTo>
                  <a:pt x="291390" y="160883"/>
                </a:lnTo>
                <a:lnTo>
                  <a:pt x="292134" y="160734"/>
                </a:lnTo>
                <a:lnTo>
                  <a:pt x="293325" y="160734"/>
                </a:lnTo>
                <a:lnTo>
                  <a:pt x="293821" y="160883"/>
                </a:lnTo>
                <a:lnTo>
                  <a:pt x="294813" y="161478"/>
                </a:lnTo>
                <a:lnTo>
                  <a:pt x="295210" y="162123"/>
                </a:lnTo>
                <a:lnTo>
                  <a:pt x="295731" y="163859"/>
                </a:lnTo>
                <a:close/>
              </a:path>
              <a:path w="514985" h="193040">
                <a:moveTo>
                  <a:pt x="429722" y="77688"/>
                </a:moveTo>
                <a:lnTo>
                  <a:pt x="350830" y="77688"/>
                </a:lnTo>
                <a:lnTo>
                  <a:pt x="355815" y="72535"/>
                </a:lnTo>
                <a:lnTo>
                  <a:pt x="384515" y="55810"/>
                </a:lnTo>
                <a:lnTo>
                  <a:pt x="396818" y="55810"/>
                </a:lnTo>
                <a:lnTo>
                  <a:pt x="401332" y="56356"/>
                </a:lnTo>
                <a:lnTo>
                  <a:pt x="405301" y="57447"/>
                </a:lnTo>
                <a:lnTo>
                  <a:pt x="409269" y="58439"/>
                </a:lnTo>
                <a:lnTo>
                  <a:pt x="412841" y="59928"/>
                </a:lnTo>
                <a:lnTo>
                  <a:pt x="419192" y="63896"/>
                </a:lnTo>
                <a:lnTo>
                  <a:pt x="421961" y="66327"/>
                </a:lnTo>
                <a:lnTo>
                  <a:pt x="424202" y="69056"/>
                </a:lnTo>
                <a:lnTo>
                  <a:pt x="426484" y="71735"/>
                </a:lnTo>
                <a:lnTo>
                  <a:pt x="428369" y="74711"/>
                </a:lnTo>
                <a:lnTo>
                  <a:pt x="429722" y="77688"/>
                </a:lnTo>
                <a:close/>
              </a:path>
              <a:path w="514985" h="193040">
                <a:moveTo>
                  <a:pt x="509964" y="77985"/>
                </a:moveTo>
                <a:lnTo>
                  <a:pt x="429857" y="77985"/>
                </a:lnTo>
                <a:lnTo>
                  <a:pt x="433528" y="74116"/>
                </a:lnTo>
                <a:lnTo>
                  <a:pt x="437100" y="70792"/>
                </a:lnTo>
                <a:lnTo>
                  <a:pt x="440573" y="68014"/>
                </a:lnTo>
                <a:lnTo>
                  <a:pt x="444046" y="65137"/>
                </a:lnTo>
                <a:lnTo>
                  <a:pt x="447469" y="62805"/>
                </a:lnTo>
                <a:lnTo>
                  <a:pt x="454315" y="59233"/>
                </a:lnTo>
                <a:lnTo>
                  <a:pt x="457738" y="57943"/>
                </a:lnTo>
                <a:lnTo>
                  <a:pt x="461111" y="57150"/>
                </a:lnTo>
                <a:lnTo>
                  <a:pt x="464584" y="56257"/>
                </a:lnTo>
                <a:lnTo>
                  <a:pt x="468106" y="55810"/>
                </a:lnTo>
                <a:lnTo>
                  <a:pt x="479715" y="55810"/>
                </a:lnTo>
                <a:lnTo>
                  <a:pt x="486511" y="57199"/>
                </a:lnTo>
                <a:lnTo>
                  <a:pt x="492068" y="59977"/>
                </a:lnTo>
                <a:lnTo>
                  <a:pt x="497624" y="62656"/>
                </a:lnTo>
                <a:lnTo>
                  <a:pt x="502089" y="66327"/>
                </a:lnTo>
                <a:lnTo>
                  <a:pt x="505462" y="70991"/>
                </a:lnTo>
                <a:lnTo>
                  <a:pt x="508935" y="75654"/>
                </a:lnTo>
                <a:lnTo>
                  <a:pt x="509964" y="77985"/>
                </a:lnTo>
                <a:close/>
              </a:path>
              <a:path w="514985" h="193040">
                <a:moveTo>
                  <a:pt x="341999" y="190648"/>
                </a:moveTo>
                <a:lnTo>
                  <a:pt x="335252" y="190648"/>
                </a:lnTo>
                <a:lnTo>
                  <a:pt x="332474" y="190549"/>
                </a:lnTo>
                <a:lnTo>
                  <a:pt x="321362" y="186183"/>
                </a:lnTo>
                <a:lnTo>
                  <a:pt x="321362" y="62656"/>
                </a:lnTo>
                <a:lnTo>
                  <a:pt x="321610" y="61862"/>
                </a:lnTo>
                <a:lnTo>
                  <a:pt x="322602" y="60473"/>
                </a:lnTo>
                <a:lnTo>
                  <a:pt x="323396" y="59928"/>
                </a:lnTo>
                <a:lnTo>
                  <a:pt x="324487" y="59531"/>
                </a:lnTo>
                <a:lnTo>
                  <a:pt x="325678" y="59035"/>
                </a:lnTo>
                <a:lnTo>
                  <a:pt x="327216" y="58687"/>
                </a:lnTo>
                <a:lnTo>
                  <a:pt x="330986" y="58291"/>
                </a:lnTo>
                <a:lnTo>
                  <a:pt x="333317" y="58191"/>
                </a:lnTo>
                <a:lnTo>
                  <a:pt x="339072" y="58191"/>
                </a:lnTo>
                <a:lnTo>
                  <a:pt x="341503" y="58291"/>
                </a:lnTo>
                <a:lnTo>
                  <a:pt x="345273" y="58687"/>
                </a:lnTo>
                <a:lnTo>
                  <a:pt x="346712" y="59035"/>
                </a:lnTo>
                <a:lnTo>
                  <a:pt x="347704" y="59531"/>
                </a:lnTo>
                <a:lnTo>
                  <a:pt x="348796" y="59928"/>
                </a:lnTo>
                <a:lnTo>
                  <a:pt x="349590" y="60473"/>
                </a:lnTo>
                <a:lnTo>
                  <a:pt x="350582" y="61862"/>
                </a:lnTo>
                <a:lnTo>
                  <a:pt x="350830" y="62656"/>
                </a:lnTo>
                <a:lnTo>
                  <a:pt x="350830" y="77688"/>
                </a:lnTo>
                <a:lnTo>
                  <a:pt x="429722" y="77688"/>
                </a:lnTo>
                <a:lnTo>
                  <a:pt x="429857" y="77985"/>
                </a:lnTo>
                <a:lnTo>
                  <a:pt x="509964" y="77985"/>
                </a:lnTo>
                <a:lnTo>
                  <a:pt x="511366" y="81160"/>
                </a:lnTo>
                <a:lnTo>
                  <a:pt x="512364" y="85725"/>
                </a:lnTo>
                <a:lnTo>
                  <a:pt x="377619" y="85725"/>
                </a:lnTo>
                <a:lnTo>
                  <a:pt x="373452" y="87312"/>
                </a:lnTo>
                <a:lnTo>
                  <a:pt x="365117" y="93662"/>
                </a:lnTo>
                <a:lnTo>
                  <a:pt x="360603" y="98276"/>
                </a:lnTo>
                <a:lnTo>
                  <a:pt x="355741" y="104328"/>
                </a:lnTo>
                <a:lnTo>
                  <a:pt x="355741" y="186183"/>
                </a:lnTo>
                <a:lnTo>
                  <a:pt x="355443" y="186977"/>
                </a:lnTo>
                <a:lnTo>
                  <a:pt x="354848" y="187672"/>
                </a:lnTo>
                <a:lnTo>
                  <a:pt x="354352" y="188366"/>
                </a:lnTo>
                <a:lnTo>
                  <a:pt x="353459" y="188962"/>
                </a:lnTo>
                <a:lnTo>
                  <a:pt x="352169" y="189458"/>
                </a:lnTo>
                <a:lnTo>
                  <a:pt x="350879" y="189855"/>
                </a:lnTo>
                <a:lnTo>
                  <a:pt x="349143" y="190152"/>
                </a:lnTo>
                <a:lnTo>
                  <a:pt x="344777" y="190549"/>
                </a:lnTo>
                <a:lnTo>
                  <a:pt x="341999" y="190648"/>
                </a:lnTo>
                <a:close/>
              </a:path>
              <a:path w="514985" h="193040">
                <a:moveTo>
                  <a:pt x="421523" y="190648"/>
                </a:moveTo>
                <a:lnTo>
                  <a:pt x="414875" y="190648"/>
                </a:lnTo>
                <a:lnTo>
                  <a:pt x="412097" y="190549"/>
                </a:lnTo>
                <a:lnTo>
                  <a:pt x="401134" y="186183"/>
                </a:lnTo>
                <a:lnTo>
                  <a:pt x="401134" y="109041"/>
                </a:lnTo>
                <a:lnTo>
                  <a:pt x="400737" y="105320"/>
                </a:lnTo>
                <a:lnTo>
                  <a:pt x="399149" y="98573"/>
                </a:lnTo>
                <a:lnTo>
                  <a:pt x="397958" y="95696"/>
                </a:lnTo>
                <a:lnTo>
                  <a:pt x="396371" y="93315"/>
                </a:lnTo>
                <a:lnTo>
                  <a:pt x="394883" y="90834"/>
                </a:lnTo>
                <a:lnTo>
                  <a:pt x="392898" y="88949"/>
                </a:lnTo>
                <a:lnTo>
                  <a:pt x="387938" y="86369"/>
                </a:lnTo>
                <a:lnTo>
                  <a:pt x="385060" y="85725"/>
                </a:lnTo>
                <a:lnTo>
                  <a:pt x="457341" y="85725"/>
                </a:lnTo>
                <a:lnTo>
                  <a:pt x="435364" y="104328"/>
                </a:lnTo>
                <a:lnTo>
                  <a:pt x="435364" y="186183"/>
                </a:lnTo>
                <a:lnTo>
                  <a:pt x="435066" y="186977"/>
                </a:lnTo>
                <a:lnTo>
                  <a:pt x="434471" y="187672"/>
                </a:lnTo>
                <a:lnTo>
                  <a:pt x="433975" y="188366"/>
                </a:lnTo>
                <a:lnTo>
                  <a:pt x="433032" y="188962"/>
                </a:lnTo>
                <a:lnTo>
                  <a:pt x="431643" y="189458"/>
                </a:lnTo>
                <a:lnTo>
                  <a:pt x="430354" y="189855"/>
                </a:lnTo>
                <a:lnTo>
                  <a:pt x="428617" y="190152"/>
                </a:lnTo>
                <a:lnTo>
                  <a:pt x="424252" y="190549"/>
                </a:lnTo>
                <a:lnTo>
                  <a:pt x="421523" y="190648"/>
                </a:lnTo>
                <a:close/>
              </a:path>
              <a:path w="514985" h="193040">
                <a:moveTo>
                  <a:pt x="501245" y="190648"/>
                </a:moveTo>
                <a:lnTo>
                  <a:pt x="494498" y="190648"/>
                </a:lnTo>
                <a:lnTo>
                  <a:pt x="491720" y="190549"/>
                </a:lnTo>
                <a:lnTo>
                  <a:pt x="480757" y="186183"/>
                </a:lnTo>
                <a:lnTo>
                  <a:pt x="480757" y="109041"/>
                </a:lnTo>
                <a:lnTo>
                  <a:pt x="480360" y="105320"/>
                </a:lnTo>
                <a:lnTo>
                  <a:pt x="478772" y="98573"/>
                </a:lnTo>
                <a:lnTo>
                  <a:pt x="477582" y="95696"/>
                </a:lnTo>
                <a:lnTo>
                  <a:pt x="475994" y="93315"/>
                </a:lnTo>
                <a:lnTo>
                  <a:pt x="474407" y="90834"/>
                </a:lnTo>
                <a:lnTo>
                  <a:pt x="472422" y="88949"/>
                </a:lnTo>
                <a:lnTo>
                  <a:pt x="467660" y="86369"/>
                </a:lnTo>
                <a:lnTo>
                  <a:pt x="464782" y="85725"/>
                </a:lnTo>
                <a:lnTo>
                  <a:pt x="512364" y="85725"/>
                </a:lnTo>
                <a:lnTo>
                  <a:pt x="512755" y="87510"/>
                </a:lnTo>
                <a:lnTo>
                  <a:pt x="514243" y="93761"/>
                </a:lnTo>
                <a:lnTo>
                  <a:pt x="514987" y="100409"/>
                </a:lnTo>
                <a:lnTo>
                  <a:pt x="514987" y="186183"/>
                </a:lnTo>
                <a:lnTo>
                  <a:pt x="514690" y="186977"/>
                </a:lnTo>
                <a:lnTo>
                  <a:pt x="514094" y="187672"/>
                </a:lnTo>
                <a:lnTo>
                  <a:pt x="513598" y="188366"/>
                </a:lnTo>
                <a:lnTo>
                  <a:pt x="504023" y="190549"/>
                </a:lnTo>
                <a:lnTo>
                  <a:pt x="501245" y="190648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92651" y="1156532"/>
            <a:ext cx="1229193" cy="1884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0906" y="1531877"/>
            <a:ext cx="3433581" cy="2408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58763" y="1899679"/>
            <a:ext cx="3805361" cy="1958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3100" y="2210432"/>
            <a:ext cx="6477389" cy="1983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9323" y="2542569"/>
            <a:ext cx="2299661" cy="1930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90096" y="1004003"/>
            <a:ext cx="2800350" cy="25417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 dirty="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37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 dirty="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409575" indent="-397510">
              <a:lnSpc>
                <a:spcPct val="100000"/>
              </a:lnSpc>
              <a:buFont typeface="Arial"/>
              <a:buChar char="●"/>
              <a:tabLst>
                <a:tab pos="409575" algn="l"/>
                <a:tab pos="410209" algn="l"/>
                <a:tab pos="2799715" algn="l"/>
              </a:tabLst>
            </a:pPr>
            <a:r>
              <a:rPr sz="2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endParaRPr sz="22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06064" y="2876550"/>
            <a:ext cx="4686416" cy="2408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3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0609"/>
            <a:ext cx="2888399" cy="283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323" y="1150877"/>
            <a:ext cx="1923535" cy="1940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0269" y="1685319"/>
            <a:ext cx="1057191" cy="1930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9323" y="2217677"/>
            <a:ext cx="2282837" cy="1940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5297" y="2581907"/>
            <a:ext cx="5542099" cy="1997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66342" y="2589200"/>
            <a:ext cx="1140866" cy="1924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65212" y="2896232"/>
            <a:ext cx="1425847" cy="1997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66105" y="3214129"/>
            <a:ext cx="1017314" cy="1961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51509" y="3210557"/>
            <a:ext cx="5072285" cy="1983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66105" y="3537086"/>
            <a:ext cx="747861" cy="1492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83730" y="3524882"/>
            <a:ext cx="2681250" cy="1983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0096" y="1049723"/>
            <a:ext cx="651510" cy="3007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7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solidFill>
                  <a:srgbClr val="642C84"/>
                </a:solidFill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73100" y="3842779"/>
            <a:ext cx="4280817" cy="1961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0749" y="4071180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42C84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15900" y="4157104"/>
            <a:ext cx="842888" cy="1958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911424" y="4071180"/>
            <a:ext cx="3591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&lt;p&gt;This is </a:t>
            </a:r>
            <a:r>
              <a:rPr sz="1800" b="1" dirty="0">
                <a:latin typeface="Courier New"/>
                <a:cs typeface="Courier New"/>
              </a:rPr>
              <a:t>a</a:t>
            </a:r>
            <a:r>
              <a:rPr sz="1800" b="1" spc="-9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paragraph&lt;/p&gt;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484900" y="1096087"/>
            <a:ext cx="4762499" cy="12858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0609"/>
            <a:ext cx="2888399" cy="283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0096" y="1049723"/>
            <a:ext cx="65151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b="1" dirty="0">
                <a:latin typeface="Arial"/>
                <a:cs typeface="Arial"/>
              </a:rPr>
              <a:t>●</a:t>
            </a:r>
            <a:endParaRPr lang="en-US" sz="2200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5800" y="2606375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42C84"/>
                </a:solidFill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93799" y="2687554"/>
            <a:ext cx="842888" cy="1958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23" name="TextBox 22"/>
          <p:cNvSpPr txBox="1"/>
          <p:nvPr/>
        </p:nvSpPr>
        <p:spPr>
          <a:xfrm>
            <a:off x="893799" y="1049723"/>
            <a:ext cx="63049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Some HTML elements do not have a closing tag</a:t>
            </a:r>
            <a:endParaRPr lang="en-US" sz="2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23627" y="1482541"/>
            <a:ext cx="568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Sometimes called “Singleton Elements”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1360" y="1471658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latin typeface="Arial"/>
                <a:cs typeface="Arial"/>
              </a:rPr>
              <a:t>●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28800" y="2583418"/>
            <a:ext cx="4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5" dirty="0" smtClean="0">
                <a:latin typeface="Courier New"/>
                <a:cs typeface="Courier New"/>
              </a:rPr>
              <a:t>&lt;</a:t>
            </a:r>
            <a:r>
              <a:rPr lang="en-US" b="1" spc="-5" dirty="0" err="1" smtClean="0">
                <a:latin typeface="Courier New"/>
                <a:cs typeface="Courier New"/>
              </a:rPr>
              <a:t>br</a:t>
            </a:r>
            <a:r>
              <a:rPr lang="en-US" b="1" spc="-5" dirty="0" smtClean="0">
                <a:latin typeface="Courier New"/>
                <a:cs typeface="Courier New"/>
              </a:rPr>
              <a:t> /&gt;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9910" y="1917775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latin typeface="Arial"/>
                <a:cs typeface="Arial"/>
              </a:rPr>
              <a:t>●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53808" y="1917775"/>
            <a:ext cx="568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These elements do not accept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55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0609"/>
            <a:ext cx="2198378" cy="22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323" y="1151919"/>
            <a:ext cx="2132993" cy="1930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9798" y="1685319"/>
            <a:ext cx="1129955" cy="1930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3506" y="2218719"/>
            <a:ext cx="1860260" cy="1930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64319" y="2585479"/>
            <a:ext cx="3574665" cy="1961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07074" y="2581907"/>
            <a:ext cx="3355888" cy="1994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1463" y="2896232"/>
            <a:ext cx="574848" cy="1994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59997" y="3213236"/>
            <a:ext cx="2847423" cy="1967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76843" y="3217850"/>
            <a:ext cx="356747" cy="1924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59997" y="3528454"/>
            <a:ext cx="1485199" cy="1879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16969" y="3524882"/>
            <a:ext cx="2691519" cy="1994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0096" y="1049723"/>
            <a:ext cx="1108710" cy="3007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marL="30480" algn="ctr">
              <a:lnSpc>
                <a:spcPct val="100000"/>
              </a:lnSpc>
              <a:spcBef>
                <a:spcPts val="37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Times New Roman"/>
              <a:cs typeface="Times New Roman"/>
            </a:endParaRPr>
          </a:p>
          <a:p>
            <a:pPr marL="30480" algn="ctr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30480" algn="ctr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944880" algn="ctr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latin typeface="Arial"/>
                <a:cs typeface="Arial"/>
              </a:rPr>
              <a:t>■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21520" y="3841886"/>
            <a:ext cx="6825667" cy="1970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0749" y="4071180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42C84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15900" y="4157104"/>
            <a:ext cx="842888" cy="1958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911424" y="4071180"/>
            <a:ext cx="487359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&lt;img src=“logo.jpg”</a:t>
            </a:r>
            <a:r>
              <a:rPr sz="1800" b="1" spc="-9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alt=“logo</a:t>
            </a:r>
            <a:r>
              <a:rPr sz="1800" b="1" spc="-5" dirty="0" smtClean="0">
                <a:latin typeface="Courier New"/>
                <a:cs typeface="Courier New"/>
              </a:rPr>
              <a:t>”</a:t>
            </a:r>
            <a:r>
              <a:rPr lang="en-US" sz="1800" b="1" spc="-5" dirty="0" smtClean="0">
                <a:latin typeface="Courier New"/>
                <a:cs typeface="Courier New"/>
              </a:rPr>
              <a:t> /</a:t>
            </a:r>
            <a:r>
              <a:rPr sz="1800" b="1" spc="-5" dirty="0" smtClean="0">
                <a:latin typeface="Courier New"/>
                <a:cs typeface="Courier New"/>
              </a:rPr>
              <a:t>&gt;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443725" y="1006937"/>
            <a:ext cx="4762499" cy="12858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5795" y="390609"/>
            <a:ext cx="2112952" cy="22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0096" y="1049723"/>
            <a:ext cx="1943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0906" y="1151919"/>
            <a:ext cx="767574" cy="1930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69750" y="1152365"/>
            <a:ext cx="754941" cy="192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87425" y="1585155"/>
            <a:ext cx="7432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Courier New"/>
                <a:cs typeface="Courier New"/>
              </a:rPr>
              <a:t>&lt;p&gt;This is </a:t>
            </a:r>
            <a:r>
              <a:rPr dirty="0">
                <a:latin typeface="Courier New"/>
                <a:cs typeface="Courier New"/>
              </a:rPr>
              <a:t>a </a:t>
            </a:r>
            <a:r>
              <a:rPr spc="-5" dirty="0">
                <a:latin typeface="Courier New"/>
                <a:cs typeface="Courier New"/>
              </a:rPr>
              <a:t>paragraph about</a:t>
            </a:r>
            <a:r>
              <a:rPr spc="-90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&lt;strong&gt;HTML&lt;/strong&gt;&lt;/p&gt;</a:t>
            </a:r>
          </a:p>
        </p:txBody>
      </p:sp>
      <p:sp>
        <p:nvSpPr>
          <p:cNvPr id="9" name="object 9"/>
          <p:cNvSpPr/>
          <p:nvPr/>
        </p:nvSpPr>
        <p:spPr>
          <a:xfrm>
            <a:off x="1010906" y="2152044"/>
            <a:ext cx="767574" cy="1930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62780" y="2178089"/>
            <a:ext cx="733788" cy="213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65957" y="2532002"/>
            <a:ext cx="4875449" cy="2408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76375" y="2901096"/>
            <a:ext cx="6675074" cy="2527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66998" y="3295044"/>
            <a:ext cx="2864741" cy="2394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0096" y="2004129"/>
            <a:ext cx="4515304" cy="195438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59"/>
              </a:spcBef>
            </a:pPr>
            <a:r>
              <a:rPr sz="2200" b="1" dirty="0">
                <a:latin typeface="Arial"/>
                <a:cs typeface="Arial"/>
              </a:rPr>
              <a:t>○</a:t>
            </a:r>
            <a:endParaRPr sz="22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59"/>
              </a:spcBef>
            </a:pPr>
            <a:r>
              <a:rPr sz="2200" b="1" dirty="0">
                <a:latin typeface="Arial"/>
                <a:cs typeface="Arial"/>
              </a:rPr>
              <a:t>○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50" dirty="0">
              <a:latin typeface="Times New Roman"/>
              <a:cs typeface="Times New Roman"/>
            </a:endParaRPr>
          </a:p>
          <a:p>
            <a:pPr marL="866775" indent="-397510">
              <a:lnSpc>
                <a:spcPct val="100000"/>
              </a:lnSpc>
              <a:buSzPct val="122222"/>
              <a:buFont typeface="Arial"/>
              <a:buChar char="○"/>
              <a:tabLst>
                <a:tab pos="866775" algn="l"/>
                <a:tab pos="867410" algn="l"/>
              </a:tabLst>
            </a:pPr>
            <a:r>
              <a:rPr sz="1800" b="1" spc="-5" dirty="0">
                <a:latin typeface="Courier New"/>
                <a:cs typeface="Courier New"/>
              </a:rPr>
              <a:t>&lt;img</a:t>
            </a:r>
            <a:r>
              <a:rPr sz="1800" b="1" spc="-9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src=“logo.jpg</a:t>
            </a:r>
            <a:r>
              <a:rPr sz="1800" b="1" spc="-5" dirty="0" smtClean="0">
                <a:latin typeface="Courier New"/>
                <a:cs typeface="Courier New"/>
              </a:rPr>
              <a:t>”</a:t>
            </a:r>
            <a:r>
              <a:rPr lang="en-US" sz="1800" b="1" spc="-5" dirty="0" smtClean="0">
                <a:latin typeface="Courier New"/>
                <a:cs typeface="Courier New"/>
              </a:rPr>
              <a:t> /</a:t>
            </a:r>
            <a:r>
              <a:rPr sz="1800" b="1" spc="-5" dirty="0" smtClean="0">
                <a:latin typeface="Courier New"/>
                <a:cs typeface="Courier New"/>
              </a:rPr>
              <a:t>&gt;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49299"/>
            <a:ext cx="9144000" cy="847090"/>
          </a:xfrm>
          <a:custGeom>
            <a:avLst/>
            <a:gdLst/>
            <a:ahLst/>
            <a:cxnLst/>
            <a:rect l="l" t="t" r="r" b="b"/>
            <a:pathLst>
              <a:path w="9144000" h="847089">
                <a:moveTo>
                  <a:pt x="0" y="846599"/>
                </a:moveTo>
                <a:lnTo>
                  <a:pt x="9143999" y="846599"/>
                </a:lnTo>
                <a:lnTo>
                  <a:pt x="9143999" y="0"/>
                </a:lnTo>
                <a:lnTo>
                  <a:pt x="0" y="0"/>
                </a:lnTo>
                <a:lnTo>
                  <a:pt x="0" y="8465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3849370"/>
          </a:xfrm>
          <a:custGeom>
            <a:avLst/>
            <a:gdLst/>
            <a:ahLst/>
            <a:cxnLst/>
            <a:rect l="l" t="t" r="r" b="b"/>
            <a:pathLst>
              <a:path w="9144000" h="3849370">
                <a:moveTo>
                  <a:pt x="0" y="0"/>
                </a:moveTo>
                <a:lnTo>
                  <a:pt x="9143999" y="0"/>
                </a:lnTo>
                <a:lnTo>
                  <a:pt x="9143999" y="3849299"/>
                </a:lnTo>
                <a:lnTo>
                  <a:pt x="0" y="3849299"/>
                </a:lnTo>
                <a:lnTo>
                  <a:pt x="0" y="0"/>
                </a:lnTo>
                <a:close/>
              </a:path>
            </a:pathLst>
          </a:custGeom>
          <a:solidFill>
            <a:srgbClr val="F692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50625" y="1480769"/>
            <a:ext cx="5461179" cy="3303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150" y="4695899"/>
            <a:ext cx="9086850" cy="447675"/>
          </a:xfrm>
          <a:custGeom>
            <a:avLst/>
            <a:gdLst/>
            <a:ahLst/>
            <a:cxnLst/>
            <a:rect l="l" t="t" r="r" b="b"/>
            <a:pathLst>
              <a:path w="704850" h="447675">
                <a:moveTo>
                  <a:pt x="0" y="447599"/>
                </a:moveTo>
                <a:lnTo>
                  <a:pt x="704849" y="447599"/>
                </a:lnTo>
                <a:lnTo>
                  <a:pt x="704849" y="0"/>
                </a:lnTo>
                <a:lnTo>
                  <a:pt x="0" y="0"/>
                </a:lnTo>
                <a:lnTo>
                  <a:pt x="0" y="447599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95899"/>
            <a:ext cx="57150" cy="447675"/>
          </a:xfrm>
          <a:custGeom>
            <a:avLst/>
            <a:gdLst/>
            <a:ahLst/>
            <a:cxnLst/>
            <a:rect l="l" t="t" r="r" b="b"/>
            <a:pathLst>
              <a:path w="57150" h="447675">
                <a:moveTo>
                  <a:pt x="0" y="447599"/>
                </a:moveTo>
                <a:lnTo>
                  <a:pt x="57149" y="447599"/>
                </a:lnTo>
                <a:lnTo>
                  <a:pt x="57149" y="0"/>
                </a:lnTo>
                <a:lnTo>
                  <a:pt x="0" y="0"/>
                </a:lnTo>
                <a:lnTo>
                  <a:pt x="0" y="447599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3540" y="4695623"/>
            <a:ext cx="549275" cy="393700"/>
          </a:xfrm>
          <a:custGeom>
            <a:avLst/>
            <a:gdLst/>
            <a:ahLst/>
            <a:cxnLst/>
            <a:rect l="l" t="t" r="r" b="b"/>
            <a:pathLst>
              <a:path w="549275" h="393700">
                <a:moveTo>
                  <a:pt x="0" y="0"/>
                </a:moveTo>
                <a:lnTo>
                  <a:pt x="548699" y="0"/>
                </a:lnTo>
                <a:lnTo>
                  <a:pt x="5486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400" y="152400"/>
            <a:ext cx="4427949" cy="4392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55425" y="283675"/>
            <a:ext cx="4336175" cy="404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006" y="391204"/>
            <a:ext cx="1015884" cy="282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7884" y="901374"/>
            <a:ext cx="734392" cy="246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7884" y="1305889"/>
            <a:ext cx="6111329" cy="2105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7884" y="1730049"/>
            <a:ext cx="1543942" cy="2055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7884" y="2155251"/>
            <a:ext cx="3341191" cy="1994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7884" y="2563189"/>
            <a:ext cx="1946225" cy="2105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7884" y="2982289"/>
            <a:ext cx="1591865" cy="2105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7884" y="3415081"/>
            <a:ext cx="1558676" cy="1968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9924" y="723118"/>
            <a:ext cx="209550" cy="33782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b="1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b="1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b="1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b="1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b="1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b="1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b="1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7884" y="3834181"/>
            <a:ext cx="1698724" cy="1968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6115"/>
            <a:ext cx="2690105" cy="277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3070" y="1006639"/>
            <a:ext cx="1137791" cy="210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1349" y="1371600"/>
            <a:ext cx="8145780" cy="2648585"/>
          </a:xfrm>
          <a:custGeom>
            <a:avLst/>
            <a:gdLst/>
            <a:ahLst/>
            <a:cxnLst/>
            <a:rect l="l" t="t" r="r" b="b"/>
            <a:pathLst>
              <a:path w="8145780" h="2648585">
                <a:moveTo>
                  <a:pt x="0" y="0"/>
                </a:moveTo>
                <a:lnTo>
                  <a:pt x="8145299" y="0"/>
                </a:lnTo>
                <a:lnTo>
                  <a:pt x="8145299" y="2648399"/>
                </a:lnTo>
                <a:lnTo>
                  <a:pt x="0" y="2648399"/>
                </a:lnTo>
                <a:lnTo>
                  <a:pt x="0" y="0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1349" y="1371600"/>
            <a:ext cx="8145780" cy="2648585"/>
          </a:xfrm>
          <a:prstGeom prst="rect">
            <a:avLst/>
          </a:prstGeom>
          <a:ln w="12699">
            <a:solidFill>
              <a:srgbClr val="8064A2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85725">
              <a:lnSpc>
                <a:spcPts val="2095"/>
              </a:lnSpc>
              <a:spcBef>
                <a:spcPts val="140"/>
              </a:spcBef>
            </a:pPr>
            <a:r>
              <a:rPr sz="1800" b="1" spc="-5" dirty="0">
                <a:latin typeface="Consolas"/>
                <a:cs typeface="Consolas"/>
              </a:rPr>
              <a:t>&lt;!DOCTYPE</a:t>
            </a:r>
            <a:r>
              <a:rPr sz="1800" b="1" spc="-10" dirty="0">
                <a:latin typeface="Consolas"/>
                <a:cs typeface="Consolas"/>
              </a:rPr>
              <a:t> </a:t>
            </a:r>
            <a:r>
              <a:rPr sz="1800" b="1" spc="-5" dirty="0">
                <a:latin typeface="Consolas"/>
                <a:cs typeface="Consolas"/>
              </a:rPr>
              <a:t>html&gt;</a:t>
            </a:r>
            <a:endParaRPr sz="1800" dirty="0">
              <a:latin typeface="Consolas"/>
              <a:cs typeface="Consolas"/>
            </a:endParaRPr>
          </a:p>
          <a:p>
            <a:pPr marL="85725">
              <a:lnSpc>
                <a:spcPts val="2025"/>
              </a:lnSpc>
            </a:pPr>
            <a:r>
              <a:rPr sz="1800" b="1" spc="-5" dirty="0">
                <a:latin typeface="Consolas"/>
                <a:cs typeface="Consolas"/>
              </a:rPr>
              <a:t>&lt;html</a:t>
            </a:r>
            <a:r>
              <a:rPr sz="1800" b="1" spc="-10" dirty="0">
                <a:latin typeface="Consolas"/>
                <a:cs typeface="Consolas"/>
              </a:rPr>
              <a:t> </a:t>
            </a:r>
            <a:r>
              <a:rPr sz="1800" b="1" spc="-5" dirty="0">
                <a:latin typeface="Consolas"/>
                <a:cs typeface="Consolas"/>
              </a:rPr>
              <a:t>lang="en"&gt;</a:t>
            </a:r>
            <a:endParaRPr sz="1800" dirty="0">
              <a:latin typeface="Consolas"/>
              <a:cs typeface="Consolas"/>
            </a:endParaRPr>
          </a:p>
          <a:p>
            <a:pPr marL="336550">
              <a:lnSpc>
                <a:spcPts val="2025"/>
              </a:lnSpc>
            </a:pPr>
            <a:r>
              <a:rPr sz="1800" b="1" spc="-5" dirty="0">
                <a:latin typeface="Consolas"/>
                <a:cs typeface="Consolas"/>
              </a:rPr>
              <a:t>&lt;head&gt;</a:t>
            </a:r>
            <a:endParaRPr sz="1800" dirty="0">
              <a:latin typeface="Consolas"/>
              <a:cs typeface="Consolas"/>
            </a:endParaRPr>
          </a:p>
          <a:p>
            <a:pPr marL="587375">
              <a:lnSpc>
                <a:spcPts val="2025"/>
              </a:lnSpc>
            </a:pPr>
            <a:r>
              <a:rPr sz="1800" b="1" spc="-5" dirty="0">
                <a:latin typeface="Consolas"/>
                <a:cs typeface="Consolas"/>
              </a:rPr>
              <a:t>&lt;title&gt;My First HTML</a:t>
            </a:r>
            <a:r>
              <a:rPr sz="1800" b="1" spc="-15" dirty="0">
                <a:latin typeface="Consolas"/>
                <a:cs typeface="Consolas"/>
              </a:rPr>
              <a:t> </a:t>
            </a:r>
            <a:r>
              <a:rPr sz="1800" b="1" spc="-5" dirty="0">
                <a:latin typeface="Consolas"/>
                <a:cs typeface="Consolas"/>
              </a:rPr>
              <a:t>Page&lt;/title&gt;</a:t>
            </a:r>
            <a:endParaRPr sz="1800" dirty="0">
              <a:latin typeface="Consolas"/>
              <a:cs typeface="Consolas"/>
            </a:endParaRPr>
          </a:p>
          <a:p>
            <a:pPr marL="336550">
              <a:lnSpc>
                <a:spcPts val="2025"/>
              </a:lnSpc>
            </a:pPr>
            <a:r>
              <a:rPr sz="1800" b="1" spc="-5" dirty="0">
                <a:latin typeface="Consolas"/>
                <a:cs typeface="Consolas"/>
              </a:rPr>
              <a:t>&lt;/head&gt;</a:t>
            </a:r>
            <a:endParaRPr sz="1800" dirty="0">
              <a:latin typeface="Consolas"/>
              <a:cs typeface="Consolas"/>
            </a:endParaRPr>
          </a:p>
          <a:p>
            <a:pPr marL="336550">
              <a:lnSpc>
                <a:spcPts val="2025"/>
              </a:lnSpc>
            </a:pPr>
            <a:r>
              <a:rPr sz="1800" b="1" spc="-5" dirty="0">
                <a:latin typeface="Consolas"/>
                <a:cs typeface="Consolas"/>
              </a:rPr>
              <a:t>&lt;body&gt;</a:t>
            </a:r>
            <a:endParaRPr sz="1800" dirty="0">
              <a:latin typeface="Consolas"/>
              <a:cs typeface="Consolas"/>
            </a:endParaRPr>
          </a:p>
          <a:p>
            <a:pPr marL="713105">
              <a:lnSpc>
                <a:spcPts val="2025"/>
              </a:lnSpc>
            </a:pPr>
            <a:r>
              <a:rPr sz="1800" b="1" spc="-5" dirty="0">
                <a:latin typeface="Consolas"/>
                <a:cs typeface="Consolas"/>
              </a:rPr>
              <a:t>&lt;p&gt;This is some text that will appear on the web</a:t>
            </a:r>
            <a:r>
              <a:rPr sz="1800" b="1" spc="-50" dirty="0">
                <a:latin typeface="Consolas"/>
                <a:cs typeface="Consolas"/>
              </a:rPr>
              <a:t> </a:t>
            </a:r>
            <a:r>
              <a:rPr sz="1800" b="1" spc="-5" dirty="0">
                <a:latin typeface="Consolas"/>
                <a:cs typeface="Consolas"/>
              </a:rPr>
              <a:t>page.&lt;/p&gt;</a:t>
            </a:r>
            <a:endParaRPr sz="1800" dirty="0">
              <a:latin typeface="Consolas"/>
              <a:cs typeface="Consolas"/>
            </a:endParaRPr>
          </a:p>
          <a:p>
            <a:pPr marL="336550">
              <a:lnSpc>
                <a:spcPts val="2025"/>
              </a:lnSpc>
            </a:pPr>
            <a:r>
              <a:rPr sz="1800" b="1" spc="-5" dirty="0">
                <a:latin typeface="Consolas"/>
                <a:cs typeface="Consolas"/>
              </a:rPr>
              <a:t>&lt;/body&gt;</a:t>
            </a:r>
            <a:endParaRPr sz="1800" dirty="0">
              <a:latin typeface="Consolas"/>
              <a:cs typeface="Consolas"/>
            </a:endParaRPr>
          </a:p>
          <a:p>
            <a:pPr marL="85725">
              <a:lnSpc>
                <a:spcPts val="2090"/>
              </a:lnSpc>
            </a:pPr>
            <a:r>
              <a:rPr sz="1800" b="1" spc="-5" dirty="0">
                <a:latin typeface="Consolas"/>
                <a:cs typeface="Consolas"/>
              </a:rPr>
              <a:t>&lt;/html&gt;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19875" y="496400"/>
            <a:ext cx="4303199" cy="1713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3024" y="272141"/>
            <a:ext cx="18135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642C84"/>
                </a:solidFill>
              </a:rPr>
              <a:t>&lt;!DOCTYPE&gt;</a:t>
            </a:r>
            <a:endParaRPr sz="2600"/>
          </a:p>
        </p:txBody>
      </p:sp>
      <p:sp>
        <p:nvSpPr>
          <p:cNvPr id="5" name="object 5"/>
          <p:cNvSpPr/>
          <p:nvPr/>
        </p:nvSpPr>
        <p:spPr>
          <a:xfrm>
            <a:off x="2355332" y="390609"/>
            <a:ext cx="1544536" cy="22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323" y="999519"/>
            <a:ext cx="4038473" cy="1930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48273" y="998477"/>
            <a:ext cx="2932272" cy="2405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4821" y="1328578"/>
            <a:ext cx="635635" cy="242570"/>
          </a:xfrm>
          <a:custGeom>
            <a:avLst/>
            <a:gdLst/>
            <a:ahLst/>
            <a:cxnLst/>
            <a:rect l="l" t="t" r="r" b="b"/>
            <a:pathLst>
              <a:path w="635635" h="242569">
                <a:moveTo>
                  <a:pt x="48059" y="242440"/>
                </a:moveTo>
                <a:lnTo>
                  <a:pt x="41808" y="242440"/>
                </a:lnTo>
                <a:lnTo>
                  <a:pt x="39625" y="242341"/>
                </a:lnTo>
                <a:lnTo>
                  <a:pt x="36053" y="241944"/>
                </a:lnTo>
                <a:lnTo>
                  <a:pt x="34515" y="241647"/>
                </a:lnTo>
                <a:lnTo>
                  <a:pt x="33225" y="241250"/>
                </a:lnTo>
                <a:lnTo>
                  <a:pt x="32035" y="240952"/>
                </a:lnTo>
                <a:lnTo>
                  <a:pt x="13478" y="202620"/>
                </a:lnTo>
                <a:lnTo>
                  <a:pt x="2678" y="158641"/>
                </a:lnTo>
                <a:lnTo>
                  <a:pt x="0" y="128494"/>
                </a:lnTo>
                <a:lnTo>
                  <a:pt x="0" y="113211"/>
                </a:lnTo>
                <a:lnTo>
                  <a:pt x="5497" y="68479"/>
                </a:lnTo>
                <a:lnTo>
                  <a:pt x="19115" y="24724"/>
                </a:lnTo>
                <a:lnTo>
                  <a:pt x="28909" y="3125"/>
                </a:lnTo>
                <a:lnTo>
                  <a:pt x="29108" y="2629"/>
                </a:lnTo>
                <a:lnTo>
                  <a:pt x="29455" y="2232"/>
                </a:lnTo>
                <a:lnTo>
                  <a:pt x="29951" y="1934"/>
                </a:lnTo>
                <a:lnTo>
                  <a:pt x="30546" y="1537"/>
                </a:lnTo>
                <a:lnTo>
                  <a:pt x="31390" y="1190"/>
                </a:lnTo>
                <a:lnTo>
                  <a:pt x="33573" y="595"/>
                </a:lnTo>
                <a:lnTo>
                  <a:pt x="35061" y="396"/>
                </a:lnTo>
                <a:lnTo>
                  <a:pt x="36946" y="297"/>
                </a:lnTo>
                <a:lnTo>
                  <a:pt x="38831" y="99"/>
                </a:lnTo>
                <a:lnTo>
                  <a:pt x="41213" y="0"/>
                </a:lnTo>
                <a:lnTo>
                  <a:pt x="47364" y="0"/>
                </a:lnTo>
                <a:lnTo>
                  <a:pt x="50043" y="148"/>
                </a:lnTo>
                <a:lnTo>
                  <a:pt x="54210" y="744"/>
                </a:lnTo>
                <a:lnTo>
                  <a:pt x="55798" y="1240"/>
                </a:lnTo>
                <a:lnTo>
                  <a:pt x="56889" y="1934"/>
                </a:lnTo>
                <a:lnTo>
                  <a:pt x="57980" y="2530"/>
                </a:lnTo>
                <a:lnTo>
                  <a:pt x="58576" y="3323"/>
                </a:lnTo>
                <a:lnTo>
                  <a:pt x="58675" y="4316"/>
                </a:lnTo>
                <a:lnTo>
                  <a:pt x="58873" y="5308"/>
                </a:lnTo>
                <a:lnTo>
                  <a:pt x="58725" y="6399"/>
                </a:lnTo>
                <a:lnTo>
                  <a:pt x="58229" y="7590"/>
                </a:lnTo>
                <a:lnTo>
                  <a:pt x="52852" y="21012"/>
                </a:lnTo>
                <a:lnTo>
                  <a:pt x="40964" y="62507"/>
                </a:lnTo>
                <a:lnTo>
                  <a:pt x="35523" y="105760"/>
                </a:lnTo>
                <a:lnTo>
                  <a:pt x="35160" y="120550"/>
                </a:lnTo>
                <a:lnTo>
                  <a:pt x="35523" y="135396"/>
                </a:lnTo>
                <a:lnTo>
                  <a:pt x="40964" y="178593"/>
                </a:lnTo>
                <a:lnTo>
                  <a:pt x="52824" y="220200"/>
                </a:lnTo>
                <a:lnTo>
                  <a:pt x="58675" y="235198"/>
                </a:lnTo>
                <a:lnTo>
                  <a:pt x="58973" y="236438"/>
                </a:lnTo>
                <a:lnTo>
                  <a:pt x="58973" y="238621"/>
                </a:lnTo>
                <a:lnTo>
                  <a:pt x="58477" y="239514"/>
                </a:lnTo>
                <a:lnTo>
                  <a:pt x="56492" y="240903"/>
                </a:lnTo>
                <a:lnTo>
                  <a:pt x="54954" y="241448"/>
                </a:lnTo>
                <a:lnTo>
                  <a:pt x="50886" y="242242"/>
                </a:lnTo>
                <a:lnTo>
                  <a:pt x="48059" y="242440"/>
                </a:lnTo>
                <a:close/>
              </a:path>
              <a:path w="635635" h="242569">
                <a:moveTo>
                  <a:pt x="144360" y="194220"/>
                </a:moveTo>
                <a:lnTo>
                  <a:pt x="99166" y="194220"/>
                </a:lnTo>
                <a:lnTo>
                  <a:pt x="96586" y="193327"/>
                </a:lnTo>
                <a:lnTo>
                  <a:pt x="94502" y="191541"/>
                </a:lnTo>
                <a:lnTo>
                  <a:pt x="92518" y="189755"/>
                </a:lnTo>
                <a:lnTo>
                  <a:pt x="91526" y="186878"/>
                </a:lnTo>
                <a:lnTo>
                  <a:pt x="91526" y="25052"/>
                </a:lnTo>
                <a:lnTo>
                  <a:pt x="92518" y="22175"/>
                </a:lnTo>
                <a:lnTo>
                  <a:pt x="94502" y="20389"/>
                </a:lnTo>
                <a:lnTo>
                  <a:pt x="96586" y="18603"/>
                </a:lnTo>
                <a:lnTo>
                  <a:pt x="99166" y="17710"/>
                </a:lnTo>
                <a:lnTo>
                  <a:pt x="147485" y="17710"/>
                </a:lnTo>
                <a:lnTo>
                  <a:pt x="187520" y="23217"/>
                </a:lnTo>
                <a:lnTo>
                  <a:pt x="220513" y="45336"/>
                </a:lnTo>
                <a:lnTo>
                  <a:pt x="220877" y="45839"/>
                </a:lnTo>
                <a:lnTo>
                  <a:pt x="127244" y="45839"/>
                </a:lnTo>
                <a:lnTo>
                  <a:pt x="127244" y="165794"/>
                </a:lnTo>
                <a:lnTo>
                  <a:pt x="220242" y="165794"/>
                </a:lnTo>
                <a:lnTo>
                  <a:pt x="219164" y="167254"/>
                </a:lnTo>
                <a:lnTo>
                  <a:pt x="184841" y="189160"/>
                </a:lnTo>
                <a:lnTo>
                  <a:pt x="155708" y="193904"/>
                </a:lnTo>
                <a:lnTo>
                  <a:pt x="144360" y="194220"/>
                </a:lnTo>
                <a:close/>
              </a:path>
              <a:path w="635635" h="242569">
                <a:moveTo>
                  <a:pt x="220242" y="165794"/>
                </a:moveTo>
                <a:lnTo>
                  <a:pt x="155819" y="165794"/>
                </a:lnTo>
                <a:lnTo>
                  <a:pt x="164104" y="164554"/>
                </a:lnTo>
                <a:lnTo>
                  <a:pt x="170851" y="162073"/>
                </a:lnTo>
                <a:lnTo>
                  <a:pt x="197640" y="131415"/>
                </a:lnTo>
                <a:lnTo>
                  <a:pt x="201063" y="104626"/>
                </a:lnTo>
                <a:lnTo>
                  <a:pt x="201063" y="96291"/>
                </a:lnTo>
                <a:lnTo>
                  <a:pt x="200071" y="88552"/>
                </a:lnTo>
                <a:lnTo>
                  <a:pt x="198087" y="81408"/>
                </a:lnTo>
                <a:lnTo>
                  <a:pt x="196202" y="74165"/>
                </a:lnTo>
                <a:lnTo>
                  <a:pt x="193076" y="67915"/>
                </a:lnTo>
                <a:lnTo>
                  <a:pt x="188711" y="62656"/>
                </a:lnTo>
                <a:lnTo>
                  <a:pt x="184444" y="57298"/>
                </a:lnTo>
                <a:lnTo>
                  <a:pt x="145401" y="45839"/>
                </a:lnTo>
                <a:lnTo>
                  <a:pt x="220877" y="45839"/>
                </a:lnTo>
                <a:lnTo>
                  <a:pt x="236670" y="83604"/>
                </a:lnTo>
                <a:lnTo>
                  <a:pt x="238121" y="103435"/>
                </a:lnTo>
                <a:lnTo>
                  <a:pt x="237721" y="115127"/>
                </a:lnTo>
                <a:lnTo>
                  <a:pt x="228243" y="153190"/>
                </a:lnTo>
                <a:lnTo>
                  <a:pt x="224057" y="160622"/>
                </a:lnTo>
                <a:lnTo>
                  <a:pt x="220242" y="165794"/>
                </a:lnTo>
                <a:close/>
              </a:path>
              <a:path w="635635" h="242569">
                <a:moveTo>
                  <a:pt x="380630" y="47029"/>
                </a:moveTo>
                <a:lnTo>
                  <a:pt x="254523" y="47029"/>
                </a:lnTo>
                <a:lnTo>
                  <a:pt x="253730" y="46781"/>
                </a:lnTo>
                <a:lnTo>
                  <a:pt x="250158" y="37405"/>
                </a:lnTo>
                <a:lnTo>
                  <a:pt x="250158" y="27483"/>
                </a:lnTo>
                <a:lnTo>
                  <a:pt x="254523" y="17710"/>
                </a:lnTo>
                <a:lnTo>
                  <a:pt x="380630" y="17710"/>
                </a:lnTo>
                <a:lnTo>
                  <a:pt x="381375" y="17958"/>
                </a:lnTo>
                <a:lnTo>
                  <a:pt x="382764" y="18950"/>
                </a:lnTo>
                <a:lnTo>
                  <a:pt x="383309" y="19794"/>
                </a:lnTo>
                <a:lnTo>
                  <a:pt x="383706" y="20984"/>
                </a:lnTo>
                <a:lnTo>
                  <a:pt x="384202" y="22076"/>
                </a:lnTo>
                <a:lnTo>
                  <a:pt x="384550" y="23614"/>
                </a:lnTo>
                <a:lnTo>
                  <a:pt x="384946" y="27483"/>
                </a:lnTo>
                <a:lnTo>
                  <a:pt x="384946" y="37405"/>
                </a:lnTo>
                <a:lnTo>
                  <a:pt x="384549" y="41076"/>
                </a:lnTo>
                <a:lnTo>
                  <a:pt x="384202" y="42564"/>
                </a:lnTo>
                <a:lnTo>
                  <a:pt x="383706" y="43755"/>
                </a:lnTo>
                <a:lnTo>
                  <a:pt x="383309" y="44846"/>
                </a:lnTo>
                <a:lnTo>
                  <a:pt x="382764" y="45690"/>
                </a:lnTo>
                <a:lnTo>
                  <a:pt x="382069" y="46285"/>
                </a:lnTo>
                <a:lnTo>
                  <a:pt x="381375" y="46781"/>
                </a:lnTo>
                <a:lnTo>
                  <a:pt x="380630" y="47029"/>
                </a:lnTo>
                <a:close/>
              </a:path>
              <a:path w="635635" h="242569">
                <a:moveTo>
                  <a:pt x="321000" y="194964"/>
                </a:moveTo>
                <a:lnTo>
                  <a:pt x="314154" y="194964"/>
                </a:lnTo>
                <a:lnTo>
                  <a:pt x="311227" y="194815"/>
                </a:lnTo>
                <a:lnTo>
                  <a:pt x="308846" y="194518"/>
                </a:lnTo>
                <a:lnTo>
                  <a:pt x="306564" y="194319"/>
                </a:lnTo>
                <a:lnTo>
                  <a:pt x="299618" y="190202"/>
                </a:lnTo>
                <a:lnTo>
                  <a:pt x="299618" y="47029"/>
                </a:lnTo>
                <a:lnTo>
                  <a:pt x="335635" y="47029"/>
                </a:lnTo>
                <a:lnTo>
                  <a:pt x="335635" y="190202"/>
                </a:lnTo>
                <a:lnTo>
                  <a:pt x="326110" y="194518"/>
                </a:lnTo>
                <a:lnTo>
                  <a:pt x="323828" y="194815"/>
                </a:lnTo>
                <a:lnTo>
                  <a:pt x="321000" y="194964"/>
                </a:lnTo>
                <a:close/>
              </a:path>
              <a:path w="635635" h="242569">
                <a:moveTo>
                  <a:pt x="458765" y="194220"/>
                </a:moveTo>
                <a:lnTo>
                  <a:pt x="413571" y="194220"/>
                </a:lnTo>
                <a:lnTo>
                  <a:pt x="410992" y="193327"/>
                </a:lnTo>
                <a:lnTo>
                  <a:pt x="408908" y="191541"/>
                </a:lnTo>
                <a:lnTo>
                  <a:pt x="406924" y="189755"/>
                </a:lnTo>
                <a:lnTo>
                  <a:pt x="405931" y="186878"/>
                </a:lnTo>
                <a:lnTo>
                  <a:pt x="405931" y="25052"/>
                </a:lnTo>
                <a:lnTo>
                  <a:pt x="406924" y="22175"/>
                </a:lnTo>
                <a:lnTo>
                  <a:pt x="408908" y="20389"/>
                </a:lnTo>
                <a:lnTo>
                  <a:pt x="410992" y="18603"/>
                </a:lnTo>
                <a:lnTo>
                  <a:pt x="413571" y="17710"/>
                </a:lnTo>
                <a:lnTo>
                  <a:pt x="461891" y="17710"/>
                </a:lnTo>
                <a:lnTo>
                  <a:pt x="501926" y="23217"/>
                </a:lnTo>
                <a:lnTo>
                  <a:pt x="534919" y="45336"/>
                </a:lnTo>
                <a:lnTo>
                  <a:pt x="535283" y="45839"/>
                </a:lnTo>
                <a:lnTo>
                  <a:pt x="441650" y="45839"/>
                </a:lnTo>
                <a:lnTo>
                  <a:pt x="441650" y="165794"/>
                </a:lnTo>
                <a:lnTo>
                  <a:pt x="534648" y="165794"/>
                </a:lnTo>
                <a:lnTo>
                  <a:pt x="533570" y="167254"/>
                </a:lnTo>
                <a:lnTo>
                  <a:pt x="499247" y="189160"/>
                </a:lnTo>
                <a:lnTo>
                  <a:pt x="470114" y="193904"/>
                </a:lnTo>
                <a:lnTo>
                  <a:pt x="458765" y="194220"/>
                </a:lnTo>
                <a:close/>
              </a:path>
              <a:path w="635635" h="242569">
                <a:moveTo>
                  <a:pt x="534648" y="165794"/>
                </a:moveTo>
                <a:lnTo>
                  <a:pt x="470225" y="165794"/>
                </a:lnTo>
                <a:lnTo>
                  <a:pt x="478510" y="164554"/>
                </a:lnTo>
                <a:lnTo>
                  <a:pt x="485257" y="162073"/>
                </a:lnTo>
                <a:lnTo>
                  <a:pt x="512046" y="131415"/>
                </a:lnTo>
                <a:lnTo>
                  <a:pt x="515469" y="104626"/>
                </a:lnTo>
                <a:lnTo>
                  <a:pt x="515469" y="96291"/>
                </a:lnTo>
                <a:lnTo>
                  <a:pt x="514477" y="88552"/>
                </a:lnTo>
                <a:lnTo>
                  <a:pt x="512492" y="81408"/>
                </a:lnTo>
                <a:lnTo>
                  <a:pt x="510607" y="74165"/>
                </a:lnTo>
                <a:lnTo>
                  <a:pt x="507482" y="67915"/>
                </a:lnTo>
                <a:lnTo>
                  <a:pt x="503116" y="62656"/>
                </a:lnTo>
                <a:lnTo>
                  <a:pt x="498850" y="57298"/>
                </a:lnTo>
                <a:lnTo>
                  <a:pt x="459807" y="45839"/>
                </a:lnTo>
                <a:lnTo>
                  <a:pt x="535283" y="45839"/>
                </a:lnTo>
                <a:lnTo>
                  <a:pt x="551076" y="83604"/>
                </a:lnTo>
                <a:lnTo>
                  <a:pt x="552527" y="103435"/>
                </a:lnTo>
                <a:lnTo>
                  <a:pt x="552127" y="115127"/>
                </a:lnTo>
                <a:lnTo>
                  <a:pt x="542649" y="153190"/>
                </a:lnTo>
                <a:lnTo>
                  <a:pt x="538463" y="160622"/>
                </a:lnTo>
                <a:lnTo>
                  <a:pt x="534648" y="165794"/>
                </a:lnTo>
                <a:close/>
              </a:path>
              <a:path w="635635" h="242569">
                <a:moveTo>
                  <a:pt x="593386" y="242440"/>
                </a:moveTo>
                <a:lnTo>
                  <a:pt x="587036" y="242440"/>
                </a:lnTo>
                <a:lnTo>
                  <a:pt x="584109" y="242242"/>
                </a:lnTo>
                <a:lnTo>
                  <a:pt x="580042" y="241448"/>
                </a:lnTo>
                <a:lnTo>
                  <a:pt x="578553" y="240903"/>
                </a:lnTo>
                <a:lnTo>
                  <a:pt x="576569" y="239514"/>
                </a:lnTo>
                <a:lnTo>
                  <a:pt x="576073" y="238621"/>
                </a:lnTo>
                <a:lnTo>
                  <a:pt x="576073" y="236438"/>
                </a:lnTo>
                <a:lnTo>
                  <a:pt x="576321" y="235197"/>
                </a:lnTo>
                <a:lnTo>
                  <a:pt x="576817" y="233808"/>
                </a:lnTo>
                <a:lnTo>
                  <a:pt x="582138" y="220321"/>
                </a:lnTo>
                <a:lnTo>
                  <a:pt x="586788" y="206647"/>
                </a:lnTo>
                <a:lnTo>
                  <a:pt x="596685" y="164501"/>
                </a:lnTo>
                <a:lnTo>
                  <a:pt x="600034" y="120550"/>
                </a:lnTo>
                <a:lnTo>
                  <a:pt x="599655" y="105667"/>
                </a:lnTo>
                <a:lnTo>
                  <a:pt x="594081" y="62507"/>
                </a:lnTo>
                <a:lnTo>
                  <a:pt x="582110" y="21012"/>
                </a:lnTo>
                <a:lnTo>
                  <a:pt x="576668" y="7590"/>
                </a:lnTo>
                <a:lnTo>
                  <a:pt x="576271" y="6399"/>
                </a:lnTo>
                <a:lnTo>
                  <a:pt x="576222" y="4316"/>
                </a:lnTo>
                <a:lnTo>
                  <a:pt x="576420" y="3323"/>
                </a:lnTo>
                <a:lnTo>
                  <a:pt x="577065" y="2530"/>
                </a:lnTo>
                <a:lnTo>
                  <a:pt x="578156" y="1934"/>
                </a:lnTo>
                <a:lnTo>
                  <a:pt x="579347" y="1240"/>
                </a:lnTo>
                <a:lnTo>
                  <a:pt x="580934" y="744"/>
                </a:lnTo>
                <a:lnTo>
                  <a:pt x="585002" y="148"/>
                </a:lnTo>
                <a:lnTo>
                  <a:pt x="587731" y="0"/>
                </a:lnTo>
                <a:lnTo>
                  <a:pt x="593883" y="0"/>
                </a:lnTo>
                <a:lnTo>
                  <a:pt x="596165" y="99"/>
                </a:lnTo>
                <a:lnTo>
                  <a:pt x="597951" y="297"/>
                </a:lnTo>
                <a:lnTo>
                  <a:pt x="599836" y="396"/>
                </a:lnTo>
                <a:lnTo>
                  <a:pt x="601374" y="595"/>
                </a:lnTo>
                <a:lnTo>
                  <a:pt x="603755" y="1190"/>
                </a:lnTo>
                <a:lnTo>
                  <a:pt x="604598" y="1537"/>
                </a:lnTo>
                <a:lnTo>
                  <a:pt x="605094" y="1934"/>
                </a:lnTo>
                <a:lnTo>
                  <a:pt x="605590" y="2232"/>
                </a:lnTo>
                <a:lnTo>
                  <a:pt x="605938" y="2629"/>
                </a:lnTo>
                <a:lnTo>
                  <a:pt x="606229" y="3323"/>
                </a:lnTo>
                <a:lnTo>
                  <a:pt x="612843" y="17459"/>
                </a:lnTo>
                <a:lnTo>
                  <a:pt x="627716" y="61019"/>
                </a:lnTo>
                <a:lnTo>
                  <a:pt x="634695" y="105760"/>
                </a:lnTo>
                <a:lnTo>
                  <a:pt x="635148" y="120550"/>
                </a:lnTo>
                <a:lnTo>
                  <a:pt x="635046" y="128494"/>
                </a:lnTo>
                <a:lnTo>
                  <a:pt x="629604" y="173449"/>
                </a:lnTo>
                <a:lnTo>
                  <a:pt x="616126" y="217047"/>
                </a:lnTo>
                <a:lnTo>
                  <a:pt x="606136" y="238422"/>
                </a:lnTo>
                <a:lnTo>
                  <a:pt x="605938" y="239017"/>
                </a:lnTo>
                <a:lnTo>
                  <a:pt x="605491" y="239563"/>
                </a:lnTo>
                <a:lnTo>
                  <a:pt x="604102" y="240555"/>
                </a:lnTo>
                <a:lnTo>
                  <a:pt x="603110" y="240952"/>
                </a:lnTo>
                <a:lnTo>
                  <a:pt x="601820" y="241250"/>
                </a:lnTo>
                <a:lnTo>
                  <a:pt x="600629" y="241647"/>
                </a:lnTo>
                <a:lnTo>
                  <a:pt x="599141" y="241944"/>
                </a:lnTo>
                <a:lnTo>
                  <a:pt x="595569" y="242341"/>
                </a:lnTo>
                <a:lnTo>
                  <a:pt x="593386" y="242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76523" y="1665227"/>
            <a:ext cx="6444623" cy="2408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4440" y="1998602"/>
            <a:ext cx="5540453" cy="2408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2796" y="897323"/>
            <a:ext cx="638810" cy="169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●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200" dirty="0">
                <a:latin typeface="Arial"/>
                <a:cs typeface="Arial"/>
              </a:rPr>
              <a:t>○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200" b="1" dirty="0">
                <a:latin typeface="Arial"/>
                <a:cs typeface="Arial"/>
              </a:rPr>
              <a:t>○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66342" y="2367547"/>
            <a:ext cx="1249175" cy="1958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77949" y="3566355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73100" y="3651386"/>
            <a:ext cx="1944141" cy="1967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73100" y="2577950"/>
            <a:ext cx="7623175" cy="98615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1800" b="1" spc="-5" dirty="0">
                <a:latin typeface="Consolas"/>
                <a:cs typeface="Consolas"/>
              </a:rPr>
              <a:t>&lt;!DOCTYPE html PUBLIC "-//W3C//DTD XHTML</a:t>
            </a:r>
            <a:r>
              <a:rPr sz="1800" b="1" spc="-25" dirty="0">
                <a:latin typeface="Consolas"/>
                <a:cs typeface="Consolas"/>
              </a:rPr>
              <a:t> </a:t>
            </a:r>
            <a:r>
              <a:rPr sz="1800" b="1" spc="-5" dirty="0">
                <a:latin typeface="Consolas"/>
                <a:cs typeface="Consolas"/>
              </a:rPr>
              <a:t>1.0</a:t>
            </a:r>
            <a:endParaRPr sz="18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Consolas"/>
                <a:cs typeface="Consolas"/>
              </a:rPr>
              <a:t>Transitional//EN"</a:t>
            </a:r>
            <a:endParaRPr sz="18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Consolas"/>
                <a:cs typeface="Consolas"/>
                <a:hlinkClick r:id="rId11"/>
              </a:rPr>
              <a:t>"http://www.w3.org/TR/xhtml1/DTD/xhtml1-transitional.dtd"&gt;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1073100" y="4004000"/>
            <a:ext cx="7623175" cy="37020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1800" b="1" spc="-5" dirty="0">
                <a:latin typeface="Consolas"/>
                <a:cs typeface="Consolas"/>
              </a:rPr>
              <a:t>&lt;!DOCTYPE</a:t>
            </a:r>
            <a:r>
              <a:rPr sz="1800" b="1" spc="-10" dirty="0">
                <a:latin typeface="Consolas"/>
                <a:cs typeface="Consolas"/>
              </a:rPr>
              <a:t> </a:t>
            </a:r>
            <a:r>
              <a:rPr sz="1800" b="1" spc="-5" dirty="0">
                <a:latin typeface="Consolas"/>
                <a:cs typeface="Consolas"/>
              </a:rPr>
              <a:t>html&gt;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3024" y="272141"/>
            <a:ext cx="10883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642C84"/>
                </a:solidFill>
              </a:rPr>
              <a:t>&lt;html&gt;</a:t>
            </a:r>
            <a:endParaRPr sz="2600"/>
          </a:p>
        </p:txBody>
      </p:sp>
      <p:sp>
        <p:nvSpPr>
          <p:cNvPr id="5" name="object 5"/>
          <p:cNvSpPr/>
          <p:nvPr/>
        </p:nvSpPr>
        <p:spPr>
          <a:xfrm>
            <a:off x="1001861" y="999519"/>
            <a:ext cx="416559" cy="193040"/>
          </a:xfrm>
          <a:custGeom>
            <a:avLst/>
            <a:gdLst/>
            <a:ahLst/>
            <a:cxnLst/>
            <a:rect l="l" t="t" r="r" b="b"/>
            <a:pathLst>
              <a:path w="416559" h="193040">
                <a:moveTo>
                  <a:pt x="130472" y="42713"/>
                </a:moveTo>
                <a:lnTo>
                  <a:pt x="4365" y="42713"/>
                </a:lnTo>
                <a:lnTo>
                  <a:pt x="3571" y="42465"/>
                </a:lnTo>
                <a:lnTo>
                  <a:pt x="0" y="33089"/>
                </a:lnTo>
                <a:lnTo>
                  <a:pt x="0" y="23167"/>
                </a:lnTo>
                <a:lnTo>
                  <a:pt x="4365" y="13394"/>
                </a:lnTo>
                <a:lnTo>
                  <a:pt x="130472" y="13394"/>
                </a:lnTo>
                <a:lnTo>
                  <a:pt x="131216" y="13642"/>
                </a:lnTo>
                <a:lnTo>
                  <a:pt x="132605" y="14634"/>
                </a:lnTo>
                <a:lnTo>
                  <a:pt x="133151" y="15478"/>
                </a:lnTo>
                <a:lnTo>
                  <a:pt x="133548" y="16668"/>
                </a:lnTo>
                <a:lnTo>
                  <a:pt x="134044" y="17760"/>
                </a:lnTo>
                <a:lnTo>
                  <a:pt x="134391" y="19298"/>
                </a:lnTo>
                <a:lnTo>
                  <a:pt x="134788" y="23167"/>
                </a:lnTo>
                <a:lnTo>
                  <a:pt x="134788" y="33089"/>
                </a:lnTo>
                <a:lnTo>
                  <a:pt x="134391" y="36760"/>
                </a:lnTo>
                <a:lnTo>
                  <a:pt x="134044" y="38248"/>
                </a:lnTo>
                <a:lnTo>
                  <a:pt x="133548" y="39439"/>
                </a:lnTo>
                <a:lnTo>
                  <a:pt x="133151" y="40530"/>
                </a:lnTo>
                <a:lnTo>
                  <a:pt x="132605" y="41374"/>
                </a:lnTo>
                <a:lnTo>
                  <a:pt x="131911" y="41969"/>
                </a:lnTo>
                <a:lnTo>
                  <a:pt x="131216" y="42465"/>
                </a:lnTo>
                <a:lnTo>
                  <a:pt x="130472" y="42713"/>
                </a:lnTo>
                <a:close/>
              </a:path>
              <a:path w="416559" h="193040">
                <a:moveTo>
                  <a:pt x="70842" y="190648"/>
                </a:moveTo>
                <a:lnTo>
                  <a:pt x="63996" y="190648"/>
                </a:lnTo>
                <a:lnTo>
                  <a:pt x="61069" y="190500"/>
                </a:lnTo>
                <a:lnTo>
                  <a:pt x="58687" y="190202"/>
                </a:lnTo>
                <a:lnTo>
                  <a:pt x="56405" y="190003"/>
                </a:lnTo>
                <a:lnTo>
                  <a:pt x="49460" y="185886"/>
                </a:lnTo>
                <a:lnTo>
                  <a:pt x="49460" y="42713"/>
                </a:lnTo>
                <a:lnTo>
                  <a:pt x="85476" y="42713"/>
                </a:lnTo>
                <a:lnTo>
                  <a:pt x="85476" y="185886"/>
                </a:lnTo>
                <a:lnTo>
                  <a:pt x="75951" y="190202"/>
                </a:lnTo>
                <a:lnTo>
                  <a:pt x="73669" y="190500"/>
                </a:lnTo>
                <a:lnTo>
                  <a:pt x="70842" y="190648"/>
                </a:lnTo>
                <a:close/>
              </a:path>
              <a:path w="416559" h="193040">
                <a:moveTo>
                  <a:pt x="174327" y="190648"/>
                </a:moveTo>
                <a:lnTo>
                  <a:pt x="167580" y="190648"/>
                </a:lnTo>
                <a:lnTo>
                  <a:pt x="164802" y="190549"/>
                </a:lnTo>
                <a:lnTo>
                  <a:pt x="153690" y="186183"/>
                </a:lnTo>
                <a:lnTo>
                  <a:pt x="153690" y="4960"/>
                </a:lnTo>
                <a:lnTo>
                  <a:pt x="167580" y="0"/>
                </a:lnTo>
                <a:lnTo>
                  <a:pt x="174327" y="0"/>
                </a:lnTo>
                <a:lnTo>
                  <a:pt x="187176" y="3423"/>
                </a:lnTo>
                <a:lnTo>
                  <a:pt x="187771" y="4117"/>
                </a:lnTo>
                <a:lnTo>
                  <a:pt x="188069" y="4960"/>
                </a:lnTo>
                <a:lnTo>
                  <a:pt x="188069" y="73074"/>
                </a:lnTo>
                <a:lnTo>
                  <a:pt x="261542" y="73074"/>
                </a:lnTo>
                <a:lnTo>
                  <a:pt x="263574" y="75803"/>
                </a:lnTo>
                <a:lnTo>
                  <a:pt x="266055" y="81309"/>
                </a:lnTo>
                <a:lnTo>
                  <a:pt x="267090" y="85725"/>
                </a:lnTo>
                <a:lnTo>
                  <a:pt x="210939" y="85725"/>
                </a:lnTo>
                <a:lnTo>
                  <a:pt x="206524" y="87312"/>
                </a:lnTo>
                <a:lnTo>
                  <a:pt x="197594" y="93662"/>
                </a:lnTo>
                <a:lnTo>
                  <a:pt x="192931" y="98276"/>
                </a:lnTo>
                <a:lnTo>
                  <a:pt x="188069" y="104328"/>
                </a:lnTo>
                <a:lnTo>
                  <a:pt x="188069" y="186183"/>
                </a:lnTo>
                <a:lnTo>
                  <a:pt x="187771" y="186977"/>
                </a:lnTo>
                <a:lnTo>
                  <a:pt x="187176" y="187672"/>
                </a:lnTo>
                <a:lnTo>
                  <a:pt x="186680" y="188366"/>
                </a:lnTo>
                <a:lnTo>
                  <a:pt x="185787" y="188962"/>
                </a:lnTo>
                <a:lnTo>
                  <a:pt x="184497" y="189458"/>
                </a:lnTo>
                <a:lnTo>
                  <a:pt x="183207" y="189855"/>
                </a:lnTo>
                <a:lnTo>
                  <a:pt x="181471" y="190152"/>
                </a:lnTo>
                <a:lnTo>
                  <a:pt x="177105" y="190549"/>
                </a:lnTo>
                <a:lnTo>
                  <a:pt x="174327" y="190648"/>
                </a:lnTo>
                <a:close/>
              </a:path>
              <a:path w="416559" h="193040">
                <a:moveTo>
                  <a:pt x="261542" y="73074"/>
                </a:moveTo>
                <a:lnTo>
                  <a:pt x="188069" y="73074"/>
                </a:lnTo>
                <a:lnTo>
                  <a:pt x="194022" y="67319"/>
                </a:lnTo>
                <a:lnTo>
                  <a:pt x="200074" y="63003"/>
                </a:lnTo>
                <a:lnTo>
                  <a:pt x="212377" y="57249"/>
                </a:lnTo>
                <a:lnTo>
                  <a:pt x="218777" y="55810"/>
                </a:lnTo>
                <a:lnTo>
                  <a:pt x="233660" y="55810"/>
                </a:lnTo>
                <a:lnTo>
                  <a:pt x="240605" y="57199"/>
                </a:lnTo>
                <a:lnTo>
                  <a:pt x="246261" y="59977"/>
                </a:lnTo>
                <a:lnTo>
                  <a:pt x="252015" y="62656"/>
                </a:lnTo>
                <a:lnTo>
                  <a:pt x="256629" y="66377"/>
                </a:lnTo>
                <a:lnTo>
                  <a:pt x="260102" y="71139"/>
                </a:lnTo>
                <a:lnTo>
                  <a:pt x="261542" y="73074"/>
                </a:lnTo>
                <a:close/>
              </a:path>
              <a:path w="416559" h="193040">
                <a:moveTo>
                  <a:pt x="256232" y="190648"/>
                </a:moveTo>
                <a:lnTo>
                  <a:pt x="249585" y="190648"/>
                </a:lnTo>
                <a:lnTo>
                  <a:pt x="246757" y="190549"/>
                </a:lnTo>
                <a:lnTo>
                  <a:pt x="235694" y="186183"/>
                </a:lnTo>
                <a:lnTo>
                  <a:pt x="235694" y="109934"/>
                </a:lnTo>
                <a:lnTo>
                  <a:pt x="235247" y="105320"/>
                </a:lnTo>
                <a:lnTo>
                  <a:pt x="234296" y="101699"/>
                </a:lnTo>
                <a:lnTo>
                  <a:pt x="233561" y="98573"/>
                </a:lnTo>
                <a:lnTo>
                  <a:pt x="232320" y="95696"/>
                </a:lnTo>
                <a:lnTo>
                  <a:pt x="230634" y="93315"/>
                </a:lnTo>
                <a:lnTo>
                  <a:pt x="229046" y="90834"/>
                </a:lnTo>
                <a:lnTo>
                  <a:pt x="226963" y="88949"/>
                </a:lnTo>
                <a:lnTo>
                  <a:pt x="221803" y="86369"/>
                </a:lnTo>
                <a:lnTo>
                  <a:pt x="218777" y="85725"/>
                </a:lnTo>
                <a:lnTo>
                  <a:pt x="267090" y="85725"/>
                </a:lnTo>
                <a:lnTo>
                  <a:pt x="267543" y="87659"/>
                </a:lnTo>
                <a:lnTo>
                  <a:pt x="269131" y="94009"/>
                </a:lnTo>
                <a:lnTo>
                  <a:pt x="269924" y="101699"/>
                </a:lnTo>
                <a:lnTo>
                  <a:pt x="269924" y="186183"/>
                </a:lnTo>
                <a:lnTo>
                  <a:pt x="269627" y="186977"/>
                </a:lnTo>
                <a:lnTo>
                  <a:pt x="269031" y="187672"/>
                </a:lnTo>
                <a:lnTo>
                  <a:pt x="268535" y="188366"/>
                </a:lnTo>
                <a:lnTo>
                  <a:pt x="258961" y="190549"/>
                </a:lnTo>
                <a:lnTo>
                  <a:pt x="256232" y="190648"/>
                </a:lnTo>
                <a:close/>
              </a:path>
              <a:path w="416559" h="193040">
                <a:moveTo>
                  <a:pt x="367591" y="193030"/>
                </a:moveTo>
                <a:lnTo>
                  <a:pt x="361638" y="193030"/>
                </a:lnTo>
                <a:lnTo>
                  <a:pt x="353778" y="192778"/>
                </a:lnTo>
                <a:lnTo>
                  <a:pt x="307365" y="170953"/>
                </a:lnTo>
                <a:lnTo>
                  <a:pt x="296851" y="134038"/>
                </a:lnTo>
                <a:lnTo>
                  <a:pt x="296625" y="125015"/>
                </a:lnTo>
                <a:lnTo>
                  <a:pt x="296861" y="117853"/>
                </a:lnTo>
                <a:lnTo>
                  <a:pt x="307762" y="80466"/>
                </a:lnTo>
                <a:lnTo>
                  <a:pt x="344932" y="57001"/>
                </a:lnTo>
                <a:lnTo>
                  <a:pt x="358661" y="55810"/>
                </a:lnTo>
                <a:lnTo>
                  <a:pt x="366055" y="56108"/>
                </a:lnTo>
                <a:lnTo>
                  <a:pt x="402566" y="72925"/>
                </a:lnTo>
                <a:lnTo>
                  <a:pt x="407229" y="78184"/>
                </a:lnTo>
                <a:lnTo>
                  <a:pt x="408261" y="80069"/>
                </a:lnTo>
                <a:lnTo>
                  <a:pt x="353403" y="80069"/>
                </a:lnTo>
                <a:lnTo>
                  <a:pt x="349583" y="80912"/>
                </a:lnTo>
                <a:lnTo>
                  <a:pt x="346309" y="82599"/>
                </a:lnTo>
                <a:lnTo>
                  <a:pt x="343134" y="84187"/>
                </a:lnTo>
                <a:lnTo>
                  <a:pt x="340455" y="86369"/>
                </a:lnTo>
                <a:lnTo>
                  <a:pt x="331426" y="111025"/>
                </a:lnTo>
                <a:lnTo>
                  <a:pt x="416109" y="111025"/>
                </a:lnTo>
                <a:lnTo>
                  <a:pt x="416109" y="125015"/>
                </a:lnTo>
                <a:lnTo>
                  <a:pt x="415166" y="128141"/>
                </a:lnTo>
                <a:lnTo>
                  <a:pt x="413281" y="130224"/>
                </a:lnTo>
                <a:lnTo>
                  <a:pt x="411396" y="132208"/>
                </a:lnTo>
                <a:lnTo>
                  <a:pt x="408816" y="133201"/>
                </a:lnTo>
                <a:lnTo>
                  <a:pt x="331426" y="133201"/>
                </a:lnTo>
                <a:lnTo>
                  <a:pt x="331426" y="138360"/>
                </a:lnTo>
                <a:lnTo>
                  <a:pt x="358909" y="167133"/>
                </a:lnTo>
                <a:lnTo>
                  <a:pt x="410268" y="167133"/>
                </a:lnTo>
                <a:lnTo>
                  <a:pt x="410255" y="173831"/>
                </a:lnTo>
                <a:lnTo>
                  <a:pt x="410057" y="176708"/>
                </a:lnTo>
                <a:lnTo>
                  <a:pt x="409908" y="177899"/>
                </a:lnTo>
                <a:lnTo>
                  <a:pt x="409709" y="178891"/>
                </a:lnTo>
                <a:lnTo>
                  <a:pt x="409610" y="179883"/>
                </a:lnTo>
                <a:lnTo>
                  <a:pt x="402566" y="185886"/>
                </a:lnTo>
                <a:lnTo>
                  <a:pt x="399986" y="186977"/>
                </a:lnTo>
                <a:lnTo>
                  <a:pt x="373197" y="192633"/>
                </a:lnTo>
                <a:lnTo>
                  <a:pt x="367591" y="193030"/>
                </a:lnTo>
                <a:close/>
              </a:path>
              <a:path w="416559" h="193040">
                <a:moveTo>
                  <a:pt x="416109" y="111025"/>
                </a:moveTo>
                <a:lnTo>
                  <a:pt x="382772" y="111025"/>
                </a:lnTo>
                <a:lnTo>
                  <a:pt x="383069" y="101401"/>
                </a:lnTo>
                <a:lnTo>
                  <a:pt x="381134" y="93860"/>
                </a:lnTo>
                <a:lnTo>
                  <a:pt x="376967" y="88403"/>
                </a:lnTo>
                <a:lnTo>
                  <a:pt x="372800" y="82847"/>
                </a:lnTo>
                <a:lnTo>
                  <a:pt x="366400" y="80069"/>
                </a:lnTo>
                <a:lnTo>
                  <a:pt x="408261" y="80069"/>
                </a:lnTo>
                <a:lnTo>
                  <a:pt x="410652" y="84435"/>
                </a:lnTo>
                <a:lnTo>
                  <a:pt x="415024" y="98970"/>
                </a:lnTo>
                <a:lnTo>
                  <a:pt x="416095" y="106759"/>
                </a:lnTo>
                <a:lnTo>
                  <a:pt x="416109" y="111025"/>
                </a:lnTo>
                <a:close/>
              </a:path>
              <a:path w="416559" h="193040">
                <a:moveTo>
                  <a:pt x="410268" y="167133"/>
                </a:moveTo>
                <a:lnTo>
                  <a:pt x="370816" y="167133"/>
                </a:lnTo>
                <a:lnTo>
                  <a:pt x="376074" y="166737"/>
                </a:lnTo>
                <a:lnTo>
                  <a:pt x="380539" y="165943"/>
                </a:lnTo>
                <a:lnTo>
                  <a:pt x="402814" y="159246"/>
                </a:lnTo>
                <a:lnTo>
                  <a:pt x="404600" y="158799"/>
                </a:lnTo>
                <a:lnTo>
                  <a:pt x="406783" y="158799"/>
                </a:lnTo>
                <a:lnTo>
                  <a:pt x="407427" y="158948"/>
                </a:lnTo>
                <a:lnTo>
                  <a:pt x="407924" y="159246"/>
                </a:lnTo>
                <a:lnTo>
                  <a:pt x="408519" y="159543"/>
                </a:lnTo>
                <a:lnTo>
                  <a:pt x="408965" y="160139"/>
                </a:lnTo>
                <a:lnTo>
                  <a:pt x="409263" y="161032"/>
                </a:lnTo>
                <a:lnTo>
                  <a:pt x="409671" y="161875"/>
                </a:lnTo>
                <a:lnTo>
                  <a:pt x="409908" y="162966"/>
                </a:lnTo>
                <a:lnTo>
                  <a:pt x="410007" y="164455"/>
                </a:lnTo>
                <a:lnTo>
                  <a:pt x="410206" y="165943"/>
                </a:lnTo>
                <a:lnTo>
                  <a:pt x="410268" y="1671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09364" y="1025564"/>
            <a:ext cx="471805" cy="167005"/>
          </a:xfrm>
          <a:custGeom>
            <a:avLst/>
            <a:gdLst/>
            <a:ahLst/>
            <a:cxnLst/>
            <a:rect l="l" t="t" r="r" b="b"/>
            <a:pathLst>
              <a:path w="471805" h="167005">
                <a:moveTo>
                  <a:pt x="78137" y="52685"/>
                </a:moveTo>
                <a:lnTo>
                  <a:pt x="29343" y="52685"/>
                </a:lnTo>
                <a:lnTo>
                  <a:pt x="32518" y="48121"/>
                </a:lnTo>
                <a:lnTo>
                  <a:pt x="35495" y="44400"/>
                </a:lnTo>
                <a:lnTo>
                  <a:pt x="38273" y="41523"/>
                </a:lnTo>
                <a:lnTo>
                  <a:pt x="41051" y="38546"/>
                </a:lnTo>
                <a:lnTo>
                  <a:pt x="43730" y="36214"/>
                </a:lnTo>
                <a:lnTo>
                  <a:pt x="46453" y="34428"/>
                </a:lnTo>
                <a:lnTo>
                  <a:pt x="48890" y="32742"/>
                </a:lnTo>
                <a:lnTo>
                  <a:pt x="51420" y="31501"/>
                </a:lnTo>
                <a:lnTo>
                  <a:pt x="53900" y="30807"/>
                </a:lnTo>
                <a:lnTo>
                  <a:pt x="56480" y="30112"/>
                </a:lnTo>
                <a:lnTo>
                  <a:pt x="59060" y="29765"/>
                </a:lnTo>
                <a:lnTo>
                  <a:pt x="62830" y="29765"/>
                </a:lnTo>
                <a:lnTo>
                  <a:pt x="64070" y="29864"/>
                </a:lnTo>
                <a:lnTo>
                  <a:pt x="65360" y="30063"/>
                </a:lnTo>
                <a:lnTo>
                  <a:pt x="66749" y="30162"/>
                </a:lnTo>
                <a:lnTo>
                  <a:pt x="75778" y="33039"/>
                </a:lnTo>
                <a:lnTo>
                  <a:pt x="76373" y="33535"/>
                </a:lnTo>
                <a:lnTo>
                  <a:pt x="76770" y="34081"/>
                </a:lnTo>
                <a:lnTo>
                  <a:pt x="76968" y="34676"/>
                </a:lnTo>
                <a:lnTo>
                  <a:pt x="77167" y="35173"/>
                </a:lnTo>
                <a:lnTo>
                  <a:pt x="77512" y="36611"/>
                </a:lnTo>
                <a:lnTo>
                  <a:pt x="77762" y="37802"/>
                </a:lnTo>
                <a:lnTo>
                  <a:pt x="77911" y="39191"/>
                </a:lnTo>
                <a:lnTo>
                  <a:pt x="78034" y="41523"/>
                </a:lnTo>
                <a:lnTo>
                  <a:pt x="78137" y="52685"/>
                </a:lnTo>
                <a:close/>
              </a:path>
              <a:path w="471805" h="167005">
                <a:moveTo>
                  <a:pt x="20513" y="164603"/>
                </a:moveTo>
                <a:lnTo>
                  <a:pt x="13766" y="164603"/>
                </a:lnTo>
                <a:lnTo>
                  <a:pt x="10988" y="164504"/>
                </a:lnTo>
                <a:lnTo>
                  <a:pt x="0" y="36214"/>
                </a:lnTo>
                <a:lnTo>
                  <a:pt x="124" y="35817"/>
                </a:lnTo>
                <a:lnTo>
                  <a:pt x="1116" y="34428"/>
                </a:lnTo>
                <a:lnTo>
                  <a:pt x="1910" y="33883"/>
                </a:lnTo>
                <a:lnTo>
                  <a:pt x="3001" y="33486"/>
                </a:lnTo>
                <a:lnTo>
                  <a:pt x="4192" y="32990"/>
                </a:lnTo>
                <a:lnTo>
                  <a:pt x="5729" y="32642"/>
                </a:lnTo>
                <a:lnTo>
                  <a:pt x="9500" y="32246"/>
                </a:lnTo>
                <a:lnTo>
                  <a:pt x="11831" y="32146"/>
                </a:lnTo>
                <a:lnTo>
                  <a:pt x="17586" y="32146"/>
                </a:lnTo>
                <a:lnTo>
                  <a:pt x="20017" y="32246"/>
                </a:lnTo>
                <a:lnTo>
                  <a:pt x="23787" y="32642"/>
                </a:lnTo>
                <a:lnTo>
                  <a:pt x="25226" y="32990"/>
                </a:lnTo>
                <a:lnTo>
                  <a:pt x="26218" y="33486"/>
                </a:lnTo>
                <a:lnTo>
                  <a:pt x="27310" y="33883"/>
                </a:lnTo>
                <a:lnTo>
                  <a:pt x="28103" y="34428"/>
                </a:lnTo>
                <a:lnTo>
                  <a:pt x="29095" y="35817"/>
                </a:lnTo>
                <a:lnTo>
                  <a:pt x="29219" y="36214"/>
                </a:lnTo>
                <a:lnTo>
                  <a:pt x="29343" y="52685"/>
                </a:lnTo>
                <a:lnTo>
                  <a:pt x="78137" y="52685"/>
                </a:lnTo>
                <a:lnTo>
                  <a:pt x="78060" y="54818"/>
                </a:lnTo>
                <a:lnTo>
                  <a:pt x="77663" y="59084"/>
                </a:lnTo>
                <a:lnTo>
                  <a:pt x="77365" y="60721"/>
                </a:lnTo>
                <a:lnTo>
                  <a:pt x="76968" y="61912"/>
                </a:lnTo>
                <a:lnTo>
                  <a:pt x="57670" y="61912"/>
                </a:lnTo>
                <a:lnTo>
                  <a:pt x="55736" y="62309"/>
                </a:lnTo>
                <a:lnTo>
                  <a:pt x="34255" y="83343"/>
                </a:lnTo>
                <a:lnTo>
                  <a:pt x="34255" y="160139"/>
                </a:lnTo>
                <a:lnTo>
                  <a:pt x="33957" y="160932"/>
                </a:lnTo>
                <a:lnTo>
                  <a:pt x="33362" y="161627"/>
                </a:lnTo>
                <a:lnTo>
                  <a:pt x="32866" y="162321"/>
                </a:lnTo>
                <a:lnTo>
                  <a:pt x="31973" y="162917"/>
                </a:lnTo>
                <a:lnTo>
                  <a:pt x="30683" y="163413"/>
                </a:lnTo>
                <a:lnTo>
                  <a:pt x="29393" y="163810"/>
                </a:lnTo>
                <a:lnTo>
                  <a:pt x="27657" y="164107"/>
                </a:lnTo>
                <a:lnTo>
                  <a:pt x="23291" y="164504"/>
                </a:lnTo>
                <a:lnTo>
                  <a:pt x="20513" y="164603"/>
                </a:lnTo>
                <a:close/>
              </a:path>
              <a:path w="471805" h="167005">
                <a:moveTo>
                  <a:pt x="74290" y="65037"/>
                </a:moveTo>
                <a:lnTo>
                  <a:pt x="72603" y="65037"/>
                </a:lnTo>
                <a:lnTo>
                  <a:pt x="71759" y="64889"/>
                </a:lnTo>
                <a:lnTo>
                  <a:pt x="70867" y="64591"/>
                </a:lnTo>
                <a:lnTo>
                  <a:pt x="69974" y="64194"/>
                </a:lnTo>
                <a:lnTo>
                  <a:pt x="68932" y="63847"/>
                </a:lnTo>
                <a:lnTo>
                  <a:pt x="67741" y="63549"/>
                </a:lnTo>
                <a:lnTo>
                  <a:pt x="66650" y="63152"/>
                </a:lnTo>
                <a:lnTo>
                  <a:pt x="65409" y="62805"/>
                </a:lnTo>
                <a:lnTo>
                  <a:pt x="64020" y="62507"/>
                </a:lnTo>
                <a:lnTo>
                  <a:pt x="62631" y="62110"/>
                </a:lnTo>
                <a:lnTo>
                  <a:pt x="61143" y="61912"/>
                </a:lnTo>
                <a:lnTo>
                  <a:pt x="76968" y="61912"/>
                </a:lnTo>
                <a:lnTo>
                  <a:pt x="76725" y="62805"/>
                </a:lnTo>
                <a:lnTo>
                  <a:pt x="76587" y="63152"/>
                </a:lnTo>
                <a:lnTo>
                  <a:pt x="76224" y="63797"/>
                </a:lnTo>
                <a:lnTo>
                  <a:pt x="75034" y="64789"/>
                </a:lnTo>
                <a:lnTo>
                  <a:pt x="74290" y="65037"/>
                </a:lnTo>
                <a:close/>
              </a:path>
              <a:path w="471805" h="167005">
                <a:moveTo>
                  <a:pt x="155582" y="166985"/>
                </a:moveTo>
                <a:lnTo>
                  <a:pt x="112719" y="155178"/>
                </a:lnTo>
                <a:lnTo>
                  <a:pt x="93976" y="121750"/>
                </a:lnTo>
                <a:lnTo>
                  <a:pt x="91965" y="97184"/>
                </a:lnTo>
                <a:lnTo>
                  <a:pt x="92124" y="92571"/>
                </a:lnTo>
                <a:lnTo>
                  <a:pt x="104645" y="53959"/>
                </a:lnTo>
                <a:lnTo>
                  <a:pt x="142820" y="31030"/>
                </a:lnTo>
                <a:lnTo>
                  <a:pt x="158558" y="29765"/>
                </a:lnTo>
                <a:lnTo>
                  <a:pt x="166465" y="30044"/>
                </a:lnTo>
                <a:lnTo>
                  <a:pt x="206779" y="47327"/>
                </a:lnTo>
                <a:lnTo>
                  <a:pt x="212037" y="52982"/>
                </a:lnTo>
                <a:lnTo>
                  <a:pt x="214163" y="56852"/>
                </a:lnTo>
                <a:lnTo>
                  <a:pt x="152307" y="56852"/>
                </a:lnTo>
                <a:lnTo>
                  <a:pt x="147843" y="57794"/>
                </a:lnTo>
                <a:lnTo>
                  <a:pt x="127156" y="91628"/>
                </a:lnTo>
                <a:lnTo>
                  <a:pt x="127231" y="104973"/>
                </a:lnTo>
                <a:lnTo>
                  <a:pt x="146354" y="138608"/>
                </a:lnTo>
                <a:lnTo>
                  <a:pt x="151117" y="139600"/>
                </a:lnTo>
                <a:lnTo>
                  <a:pt x="212350" y="139600"/>
                </a:lnTo>
                <a:lnTo>
                  <a:pt x="211293" y="141485"/>
                </a:lnTo>
                <a:lnTo>
                  <a:pt x="178380" y="164138"/>
                </a:lnTo>
                <a:lnTo>
                  <a:pt x="163721" y="166668"/>
                </a:lnTo>
                <a:lnTo>
                  <a:pt x="155582" y="166985"/>
                </a:lnTo>
                <a:close/>
              </a:path>
              <a:path w="471805" h="167005">
                <a:moveTo>
                  <a:pt x="212350" y="139600"/>
                </a:moveTo>
                <a:lnTo>
                  <a:pt x="161932" y="139600"/>
                </a:lnTo>
                <a:lnTo>
                  <a:pt x="166397" y="138658"/>
                </a:lnTo>
                <a:lnTo>
                  <a:pt x="170167" y="136773"/>
                </a:lnTo>
                <a:lnTo>
                  <a:pt x="186984" y="104973"/>
                </a:lnTo>
                <a:lnTo>
                  <a:pt x="186900" y="91628"/>
                </a:lnTo>
                <a:lnTo>
                  <a:pt x="186488" y="87064"/>
                </a:lnTo>
                <a:lnTo>
                  <a:pt x="185476" y="81892"/>
                </a:lnTo>
                <a:lnTo>
                  <a:pt x="184603" y="76944"/>
                </a:lnTo>
                <a:lnTo>
                  <a:pt x="183016" y="72578"/>
                </a:lnTo>
                <a:lnTo>
                  <a:pt x="180734" y="68907"/>
                </a:lnTo>
                <a:lnTo>
                  <a:pt x="178452" y="65137"/>
                </a:lnTo>
                <a:lnTo>
                  <a:pt x="175426" y="62210"/>
                </a:lnTo>
                <a:lnTo>
                  <a:pt x="171655" y="60126"/>
                </a:lnTo>
                <a:lnTo>
                  <a:pt x="167885" y="57943"/>
                </a:lnTo>
                <a:lnTo>
                  <a:pt x="163122" y="56852"/>
                </a:lnTo>
                <a:lnTo>
                  <a:pt x="214163" y="56852"/>
                </a:lnTo>
                <a:lnTo>
                  <a:pt x="222175" y="99566"/>
                </a:lnTo>
                <a:lnTo>
                  <a:pt x="222018" y="104130"/>
                </a:lnTo>
                <a:lnTo>
                  <a:pt x="215411" y="134143"/>
                </a:lnTo>
                <a:lnTo>
                  <a:pt x="212350" y="139600"/>
                </a:lnTo>
                <a:close/>
              </a:path>
              <a:path w="471805" h="167005">
                <a:moveTo>
                  <a:pt x="305760" y="166985"/>
                </a:moveTo>
                <a:lnTo>
                  <a:pt x="262897" y="155178"/>
                </a:lnTo>
                <a:lnTo>
                  <a:pt x="244154" y="121750"/>
                </a:lnTo>
                <a:lnTo>
                  <a:pt x="242143" y="97184"/>
                </a:lnTo>
                <a:lnTo>
                  <a:pt x="242302" y="92571"/>
                </a:lnTo>
                <a:lnTo>
                  <a:pt x="254823" y="53959"/>
                </a:lnTo>
                <a:lnTo>
                  <a:pt x="292998" y="31030"/>
                </a:lnTo>
                <a:lnTo>
                  <a:pt x="308736" y="29765"/>
                </a:lnTo>
                <a:lnTo>
                  <a:pt x="316643" y="30044"/>
                </a:lnTo>
                <a:lnTo>
                  <a:pt x="356957" y="47327"/>
                </a:lnTo>
                <a:lnTo>
                  <a:pt x="362215" y="52982"/>
                </a:lnTo>
                <a:lnTo>
                  <a:pt x="364341" y="56852"/>
                </a:lnTo>
                <a:lnTo>
                  <a:pt x="302486" y="56852"/>
                </a:lnTo>
                <a:lnTo>
                  <a:pt x="298021" y="57794"/>
                </a:lnTo>
                <a:lnTo>
                  <a:pt x="277334" y="91628"/>
                </a:lnTo>
                <a:lnTo>
                  <a:pt x="277409" y="104973"/>
                </a:lnTo>
                <a:lnTo>
                  <a:pt x="296533" y="138608"/>
                </a:lnTo>
                <a:lnTo>
                  <a:pt x="301295" y="139600"/>
                </a:lnTo>
                <a:lnTo>
                  <a:pt x="362528" y="139600"/>
                </a:lnTo>
                <a:lnTo>
                  <a:pt x="361471" y="141485"/>
                </a:lnTo>
                <a:lnTo>
                  <a:pt x="328559" y="164138"/>
                </a:lnTo>
                <a:lnTo>
                  <a:pt x="313899" y="166668"/>
                </a:lnTo>
                <a:lnTo>
                  <a:pt x="305760" y="166985"/>
                </a:lnTo>
                <a:close/>
              </a:path>
              <a:path w="471805" h="167005">
                <a:moveTo>
                  <a:pt x="362528" y="139600"/>
                </a:moveTo>
                <a:lnTo>
                  <a:pt x="312110" y="139600"/>
                </a:lnTo>
                <a:lnTo>
                  <a:pt x="316575" y="138658"/>
                </a:lnTo>
                <a:lnTo>
                  <a:pt x="320345" y="136773"/>
                </a:lnTo>
                <a:lnTo>
                  <a:pt x="337163" y="104973"/>
                </a:lnTo>
                <a:lnTo>
                  <a:pt x="337078" y="91628"/>
                </a:lnTo>
                <a:lnTo>
                  <a:pt x="336667" y="87064"/>
                </a:lnTo>
                <a:lnTo>
                  <a:pt x="335655" y="81892"/>
                </a:lnTo>
                <a:lnTo>
                  <a:pt x="334781" y="76944"/>
                </a:lnTo>
                <a:lnTo>
                  <a:pt x="333194" y="72578"/>
                </a:lnTo>
                <a:lnTo>
                  <a:pt x="330912" y="68907"/>
                </a:lnTo>
                <a:lnTo>
                  <a:pt x="328630" y="65137"/>
                </a:lnTo>
                <a:lnTo>
                  <a:pt x="325604" y="62210"/>
                </a:lnTo>
                <a:lnTo>
                  <a:pt x="321833" y="60126"/>
                </a:lnTo>
                <a:lnTo>
                  <a:pt x="318063" y="57943"/>
                </a:lnTo>
                <a:lnTo>
                  <a:pt x="313301" y="56852"/>
                </a:lnTo>
                <a:lnTo>
                  <a:pt x="364341" y="56852"/>
                </a:lnTo>
                <a:lnTo>
                  <a:pt x="372353" y="99566"/>
                </a:lnTo>
                <a:lnTo>
                  <a:pt x="372196" y="104130"/>
                </a:lnTo>
                <a:lnTo>
                  <a:pt x="365589" y="134143"/>
                </a:lnTo>
                <a:lnTo>
                  <a:pt x="362528" y="139600"/>
                </a:lnTo>
                <a:close/>
              </a:path>
              <a:path w="471805" h="167005">
                <a:moveTo>
                  <a:pt x="439716" y="32891"/>
                </a:moveTo>
                <a:lnTo>
                  <a:pt x="405485" y="32891"/>
                </a:lnTo>
                <a:lnTo>
                  <a:pt x="405485" y="4911"/>
                </a:lnTo>
                <a:lnTo>
                  <a:pt x="405733" y="4117"/>
                </a:lnTo>
                <a:lnTo>
                  <a:pt x="406229" y="3423"/>
                </a:lnTo>
                <a:lnTo>
                  <a:pt x="406726" y="2629"/>
                </a:lnTo>
                <a:lnTo>
                  <a:pt x="414266" y="446"/>
                </a:lnTo>
                <a:lnTo>
                  <a:pt x="416449" y="148"/>
                </a:lnTo>
                <a:lnTo>
                  <a:pt x="419178" y="0"/>
                </a:lnTo>
                <a:lnTo>
                  <a:pt x="425825" y="0"/>
                </a:lnTo>
                <a:lnTo>
                  <a:pt x="428603" y="148"/>
                </a:lnTo>
                <a:lnTo>
                  <a:pt x="430786" y="446"/>
                </a:lnTo>
                <a:lnTo>
                  <a:pt x="433068" y="644"/>
                </a:lnTo>
                <a:lnTo>
                  <a:pt x="434854" y="992"/>
                </a:lnTo>
                <a:lnTo>
                  <a:pt x="437434" y="1984"/>
                </a:lnTo>
                <a:lnTo>
                  <a:pt x="438327" y="2629"/>
                </a:lnTo>
                <a:lnTo>
                  <a:pt x="438823" y="3423"/>
                </a:lnTo>
                <a:lnTo>
                  <a:pt x="439418" y="4117"/>
                </a:lnTo>
                <a:lnTo>
                  <a:pt x="439716" y="4911"/>
                </a:lnTo>
                <a:lnTo>
                  <a:pt x="439716" y="32891"/>
                </a:lnTo>
                <a:close/>
              </a:path>
              <a:path w="471805" h="167005">
                <a:moveTo>
                  <a:pt x="468043" y="60721"/>
                </a:moveTo>
                <a:lnTo>
                  <a:pt x="389114" y="60721"/>
                </a:lnTo>
                <a:lnTo>
                  <a:pt x="387775" y="59680"/>
                </a:lnTo>
                <a:lnTo>
                  <a:pt x="386882" y="57596"/>
                </a:lnTo>
                <a:lnTo>
                  <a:pt x="385989" y="55413"/>
                </a:lnTo>
                <a:lnTo>
                  <a:pt x="385542" y="51841"/>
                </a:lnTo>
                <a:lnTo>
                  <a:pt x="385642" y="41969"/>
                </a:lnTo>
                <a:lnTo>
                  <a:pt x="388668" y="33635"/>
                </a:lnTo>
                <a:lnTo>
                  <a:pt x="389362" y="33139"/>
                </a:lnTo>
                <a:lnTo>
                  <a:pt x="390156" y="32891"/>
                </a:lnTo>
                <a:lnTo>
                  <a:pt x="467100" y="32891"/>
                </a:lnTo>
                <a:lnTo>
                  <a:pt x="467894" y="33139"/>
                </a:lnTo>
                <a:lnTo>
                  <a:pt x="468589" y="33635"/>
                </a:lnTo>
                <a:lnTo>
                  <a:pt x="469283" y="34032"/>
                </a:lnTo>
                <a:lnTo>
                  <a:pt x="469829" y="34776"/>
                </a:lnTo>
                <a:lnTo>
                  <a:pt x="470226" y="35867"/>
                </a:lnTo>
                <a:lnTo>
                  <a:pt x="470722" y="36859"/>
                </a:lnTo>
                <a:lnTo>
                  <a:pt x="471069" y="38298"/>
                </a:lnTo>
                <a:lnTo>
                  <a:pt x="471466" y="41969"/>
                </a:lnTo>
                <a:lnTo>
                  <a:pt x="471565" y="51841"/>
                </a:lnTo>
                <a:lnTo>
                  <a:pt x="471119" y="55413"/>
                </a:lnTo>
                <a:lnTo>
                  <a:pt x="470226" y="57596"/>
                </a:lnTo>
                <a:lnTo>
                  <a:pt x="469333" y="59680"/>
                </a:lnTo>
                <a:lnTo>
                  <a:pt x="468043" y="60721"/>
                </a:lnTo>
                <a:close/>
              </a:path>
              <a:path w="471805" h="167005">
                <a:moveTo>
                  <a:pt x="447703" y="166538"/>
                </a:moveTo>
                <a:lnTo>
                  <a:pt x="438376" y="166538"/>
                </a:lnTo>
                <a:lnTo>
                  <a:pt x="432423" y="165695"/>
                </a:lnTo>
                <a:lnTo>
                  <a:pt x="406257" y="137070"/>
                </a:lnTo>
                <a:lnTo>
                  <a:pt x="405485" y="130522"/>
                </a:lnTo>
                <a:lnTo>
                  <a:pt x="405485" y="60721"/>
                </a:lnTo>
                <a:lnTo>
                  <a:pt x="439716" y="60721"/>
                </a:lnTo>
                <a:lnTo>
                  <a:pt x="439716" y="124519"/>
                </a:lnTo>
                <a:lnTo>
                  <a:pt x="440758" y="129530"/>
                </a:lnTo>
                <a:lnTo>
                  <a:pt x="442841" y="132903"/>
                </a:lnTo>
                <a:lnTo>
                  <a:pt x="444925" y="136177"/>
                </a:lnTo>
                <a:lnTo>
                  <a:pt x="448645" y="137814"/>
                </a:lnTo>
                <a:lnTo>
                  <a:pt x="470746" y="137814"/>
                </a:lnTo>
                <a:lnTo>
                  <a:pt x="470821" y="138062"/>
                </a:lnTo>
                <a:lnTo>
                  <a:pt x="471069" y="139402"/>
                </a:lnTo>
                <a:lnTo>
                  <a:pt x="471466" y="142676"/>
                </a:lnTo>
                <a:lnTo>
                  <a:pt x="471471" y="152449"/>
                </a:lnTo>
                <a:lnTo>
                  <a:pt x="471317" y="154384"/>
                </a:lnTo>
                <a:lnTo>
                  <a:pt x="452664" y="166092"/>
                </a:lnTo>
                <a:lnTo>
                  <a:pt x="450183" y="166389"/>
                </a:lnTo>
                <a:lnTo>
                  <a:pt x="447703" y="166538"/>
                </a:lnTo>
                <a:close/>
              </a:path>
              <a:path w="471805" h="167005">
                <a:moveTo>
                  <a:pt x="470746" y="137814"/>
                </a:moveTo>
                <a:lnTo>
                  <a:pt x="455789" y="137814"/>
                </a:lnTo>
                <a:lnTo>
                  <a:pt x="457426" y="137666"/>
                </a:lnTo>
                <a:lnTo>
                  <a:pt x="460403" y="137070"/>
                </a:lnTo>
                <a:lnTo>
                  <a:pt x="461693" y="136723"/>
                </a:lnTo>
                <a:lnTo>
                  <a:pt x="462784" y="136326"/>
                </a:lnTo>
                <a:lnTo>
                  <a:pt x="465612" y="135135"/>
                </a:lnTo>
                <a:lnTo>
                  <a:pt x="466406" y="134838"/>
                </a:lnTo>
                <a:lnTo>
                  <a:pt x="467150" y="134689"/>
                </a:lnTo>
                <a:lnTo>
                  <a:pt x="468340" y="134689"/>
                </a:lnTo>
                <a:lnTo>
                  <a:pt x="468836" y="134838"/>
                </a:lnTo>
                <a:lnTo>
                  <a:pt x="469829" y="135433"/>
                </a:lnTo>
                <a:lnTo>
                  <a:pt x="470226" y="136078"/>
                </a:lnTo>
                <a:lnTo>
                  <a:pt x="470746" y="137814"/>
                </a:lnTo>
                <a:close/>
              </a:path>
            </a:pathLst>
          </a:custGeom>
          <a:solidFill>
            <a:srgbClr val="DB4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1926" y="999519"/>
            <a:ext cx="946654" cy="1930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2796" y="897323"/>
            <a:ext cx="168910" cy="694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63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>
              <a:lnSpc>
                <a:spcPts val="2630"/>
              </a:lnSpc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6064" y="1332894"/>
            <a:ext cx="4684823" cy="2397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0499" y="1701675"/>
            <a:ext cx="7623175" cy="37020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1800" b="1" spc="-5" dirty="0">
                <a:latin typeface="Consolas"/>
                <a:cs typeface="Consolas"/>
              </a:rPr>
              <a:t>&lt;html&gt;&lt;/html&gt;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3024" y="272141"/>
            <a:ext cx="10883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642C84"/>
                </a:solidFill>
              </a:rPr>
              <a:t>&lt;head&gt;</a:t>
            </a:r>
            <a:endParaRPr sz="2600" dirty="0"/>
          </a:p>
        </p:txBody>
      </p:sp>
      <p:sp>
        <p:nvSpPr>
          <p:cNvPr id="5" name="object 5"/>
          <p:cNvSpPr/>
          <p:nvPr/>
        </p:nvSpPr>
        <p:spPr>
          <a:xfrm>
            <a:off x="1616718" y="396115"/>
            <a:ext cx="980799" cy="222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9102" y="830402"/>
            <a:ext cx="2229798" cy="1940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7770" y="857489"/>
            <a:ext cx="372110" cy="167005"/>
          </a:xfrm>
          <a:custGeom>
            <a:avLst/>
            <a:gdLst/>
            <a:ahLst/>
            <a:cxnLst/>
            <a:rect l="l" t="t" r="r" b="b"/>
            <a:pathLst>
              <a:path w="372110" h="167005">
                <a:moveTo>
                  <a:pt x="110800" y="51643"/>
                </a:moveTo>
                <a:lnTo>
                  <a:pt x="29468" y="51643"/>
                </a:lnTo>
                <a:lnTo>
                  <a:pt x="34481" y="46490"/>
                </a:lnTo>
                <a:lnTo>
                  <a:pt x="64194" y="29765"/>
                </a:lnTo>
                <a:lnTo>
                  <a:pt x="79970" y="29765"/>
                </a:lnTo>
                <a:lnTo>
                  <a:pt x="86915" y="31154"/>
                </a:lnTo>
                <a:lnTo>
                  <a:pt x="92571" y="33932"/>
                </a:lnTo>
                <a:lnTo>
                  <a:pt x="98325" y="36611"/>
                </a:lnTo>
                <a:lnTo>
                  <a:pt x="102939" y="40282"/>
                </a:lnTo>
                <a:lnTo>
                  <a:pt x="109884" y="49609"/>
                </a:lnTo>
                <a:lnTo>
                  <a:pt x="110800" y="51643"/>
                </a:lnTo>
                <a:close/>
              </a:path>
              <a:path w="372110" h="167005">
                <a:moveTo>
                  <a:pt x="20637" y="164603"/>
                </a:moveTo>
                <a:lnTo>
                  <a:pt x="13890" y="164603"/>
                </a:lnTo>
                <a:lnTo>
                  <a:pt x="11112" y="164504"/>
                </a:lnTo>
                <a:lnTo>
                  <a:pt x="0" y="160139"/>
                </a:lnTo>
                <a:lnTo>
                  <a:pt x="0" y="36611"/>
                </a:lnTo>
                <a:lnTo>
                  <a:pt x="247" y="35817"/>
                </a:lnTo>
                <a:lnTo>
                  <a:pt x="1240" y="34428"/>
                </a:lnTo>
                <a:lnTo>
                  <a:pt x="2034" y="33883"/>
                </a:lnTo>
                <a:lnTo>
                  <a:pt x="3125" y="33486"/>
                </a:lnTo>
                <a:lnTo>
                  <a:pt x="4315" y="32990"/>
                </a:lnTo>
                <a:lnTo>
                  <a:pt x="5853" y="32642"/>
                </a:lnTo>
                <a:lnTo>
                  <a:pt x="9624" y="32246"/>
                </a:lnTo>
                <a:lnTo>
                  <a:pt x="11955" y="32146"/>
                </a:lnTo>
                <a:lnTo>
                  <a:pt x="17710" y="32146"/>
                </a:lnTo>
                <a:lnTo>
                  <a:pt x="20141" y="32246"/>
                </a:lnTo>
                <a:lnTo>
                  <a:pt x="23911" y="32642"/>
                </a:lnTo>
                <a:lnTo>
                  <a:pt x="25350" y="32990"/>
                </a:lnTo>
                <a:lnTo>
                  <a:pt x="26342" y="33486"/>
                </a:lnTo>
                <a:lnTo>
                  <a:pt x="27434" y="33883"/>
                </a:lnTo>
                <a:lnTo>
                  <a:pt x="28227" y="34428"/>
                </a:lnTo>
                <a:lnTo>
                  <a:pt x="29220" y="35817"/>
                </a:lnTo>
                <a:lnTo>
                  <a:pt x="29468" y="36611"/>
                </a:lnTo>
                <a:lnTo>
                  <a:pt x="29468" y="51643"/>
                </a:lnTo>
                <a:lnTo>
                  <a:pt x="110800" y="51643"/>
                </a:lnTo>
                <a:lnTo>
                  <a:pt x="112365" y="55116"/>
                </a:lnTo>
                <a:lnTo>
                  <a:pt x="113434" y="59680"/>
                </a:lnTo>
                <a:lnTo>
                  <a:pt x="57249" y="59680"/>
                </a:lnTo>
                <a:lnTo>
                  <a:pt x="52833" y="61267"/>
                </a:lnTo>
                <a:lnTo>
                  <a:pt x="43904" y="67617"/>
                </a:lnTo>
                <a:lnTo>
                  <a:pt x="39240" y="72231"/>
                </a:lnTo>
                <a:lnTo>
                  <a:pt x="34379" y="78283"/>
                </a:lnTo>
                <a:lnTo>
                  <a:pt x="34379" y="160139"/>
                </a:lnTo>
                <a:lnTo>
                  <a:pt x="34081" y="160932"/>
                </a:lnTo>
                <a:lnTo>
                  <a:pt x="33486" y="161627"/>
                </a:lnTo>
                <a:lnTo>
                  <a:pt x="32990" y="162321"/>
                </a:lnTo>
                <a:lnTo>
                  <a:pt x="32097" y="162917"/>
                </a:lnTo>
                <a:lnTo>
                  <a:pt x="30807" y="163413"/>
                </a:lnTo>
                <a:lnTo>
                  <a:pt x="29517" y="163810"/>
                </a:lnTo>
                <a:lnTo>
                  <a:pt x="27781" y="164107"/>
                </a:lnTo>
                <a:lnTo>
                  <a:pt x="23415" y="164504"/>
                </a:lnTo>
                <a:lnTo>
                  <a:pt x="20637" y="164603"/>
                </a:lnTo>
                <a:close/>
              </a:path>
              <a:path w="372110" h="167005">
                <a:moveTo>
                  <a:pt x="102542" y="164603"/>
                </a:moveTo>
                <a:lnTo>
                  <a:pt x="95895" y="164603"/>
                </a:lnTo>
                <a:lnTo>
                  <a:pt x="93067" y="164504"/>
                </a:lnTo>
                <a:lnTo>
                  <a:pt x="82004" y="160139"/>
                </a:lnTo>
                <a:lnTo>
                  <a:pt x="82004" y="83889"/>
                </a:lnTo>
                <a:lnTo>
                  <a:pt x="81557" y="79275"/>
                </a:lnTo>
                <a:lnTo>
                  <a:pt x="80664" y="75902"/>
                </a:lnTo>
                <a:lnTo>
                  <a:pt x="79870" y="72528"/>
                </a:lnTo>
                <a:lnTo>
                  <a:pt x="78630" y="69651"/>
                </a:lnTo>
                <a:lnTo>
                  <a:pt x="76944" y="67270"/>
                </a:lnTo>
                <a:lnTo>
                  <a:pt x="75356" y="64789"/>
                </a:lnTo>
                <a:lnTo>
                  <a:pt x="73273" y="62904"/>
                </a:lnTo>
                <a:lnTo>
                  <a:pt x="68113" y="60325"/>
                </a:lnTo>
                <a:lnTo>
                  <a:pt x="65087" y="59680"/>
                </a:lnTo>
                <a:lnTo>
                  <a:pt x="113434" y="59680"/>
                </a:lnTo>
                <a:lnTo>
                  <a:pt x="113853" y="61466"/>
                </a:lnTo>
                <a:lnTo>
                  <a:pt x="115440" y="67716"/>
                </a:lnTo>
                <a:lnTo>
                  <a:pt x="116234" y="75257"/>
                </a:lnTo>
                <a:lnTo>
                  <a:pt x="116234" y="160139"/>
                </a:lnTo>
                <a:lnTo>
                  <a:pt x="115936" y="160932"/>
                </a:lnTo>
                <a:lnTo>
                  <a:pt x="115341" y="161627"/>
                </a:lnTo>
                <a:lnTo>
                  <a:pt x="114845" y="162321"/>
                </a:lnTo>
                <a:lnTo>
                  <a:pt x="105271" y="164504"/>
                </a:lnTo>
                <a:lnTo>
                  <a:pt x="102542" y="164603"/>
                </a:lnTo>
                <a:close/>
              </a:path>
              <a:path w="372110" h="167005">
                <a:moveTo>
                  <a:pt x="206311" y="166985"/>
                </a:moveTo>
                <a:lnTo>
                  <a:pt x="163448" y="155178"/>
                </a:lnTo>
                <a:lnTo>
                  <a:pt x="144705" y="121750"/>
                </a:lnTo>
                <a:lnTo>
                  <a:pt x="142694" y="97184"/>
                </a:lnTo>
                <a:lnTo>
                  <a:pt x="142853" y="92571"/>
                </a:lnTo>
                <a:lnTo>
                  <a:pt x="155374" y="53959"/>
                </a:lnTo>
                <a:lnTo>
                  <a:pt x="193549" y="31030"/>
                </a:lnTo>
                <a:lnTo>
                  <a:pt x="209287" y="29765"/>
                </a:lnTo>
                <a:lnTo>
                  <a:pt x="217194" y="30044"/>
                </a:lnTo>
                <a:lnTo>
                  <a:pt x="257508" y="47327"/>
                </a:lnTo>
                <a:lnTo>
                  <a:pt x="262766" y="52982"/>
                </a:lnTo>
                <a:lnTo>
                  <a:pt x="264892" y="56852"/>
                </a:lnTo>
                <a:lnTo>
                  <a:pt x="203037" y="56852"/>
                </a:lnTo>
                <a:lnTo>
                  <a:pt x="198572" y="57794"/>
                </a:lnTo>
                <a:lnTo>
                  <a:pt x="177885" y="91628"/>
                </a:lnTo>
                <a:lnTo>
                  <a:pt x="177960" y="104973"/>
                </a:lnTo>
                <a:lnTo>
                  <a:pt x="197083" y="138608"/>
                </a:lnTo>
                <a:lnTo>
                  <a:pt x="201846" y="139600"/>
                </a:lnTo>
                <a:lnTo>
                  <a:pt x="263079" y="139600"/>
                </a:lnTo>
                <a:lnTo>
                  <a:pt x="262022" y="141485"/>
                </a:lnTo>
                <a:lnTo>
                  <a:pt x="229109" y="164138"/>
                </a:lnTo>
                <a:lnTo>
                  <a:pt x="214450" y="166668"/>
                </a:lnTo>
                <a:lnTo>
                  <a:pt x="206311" y="166985"/>
                </a:lnTo>
                <a:close/>
              </a:path>
              <a:path w="372110" h="167005">
                <a:moveTo>
                  <a:pt x="263079" y="139600"/>
                </a:moveTo>
                <a:lnTo>
                  <a:pt x="212661" y="139600"/>
                </a:lnTo>
                <a:lnTo>
                  <a:pt x="217126" y="138658"/>
                </a:lnTo>
                <a:lnTo>
                  <a:pt x="220896" y="136773"/>
                </a:lnTo>
                <a:lnTo>
                  <a:pt x="237714" y="104973"/>
                </a:lnTo>
                <a:lnTo>
                  <a:pt x="237629" y="91628"/>
                </a:lnTo>
                <a:lnTo>
                  <a:pt x="237217" y="87064"/>
                </a:lnTo>
                <a:lnTo>
                  <a:pt x="236206" y="81892"/>
                </a:lnTo>
                <a:lnTo>
                  <a:pt x="235332" y="76944"/>
                </a:lnTo>
                <a:lnTo>
                  <a:pt x="233745" y="72578"/>
                </a:lnTo>
                <a:lnTo>
                  <a:pt x="231463" y="68907"/>
                </a:lnTo>
                <a:lnTo>
                  <a:pt x="229181" y="65137"/>
                </a:lnTo>
                <a:lnTo>
                  <a:pt x="226154" y="62210"/>
                </a:lnTo>
                <a:lnTo>
                  <a:pt x="222384" y="60126"/>
                </a:lnTo>
                <a:lnTo>
                  <a:pt x="218614" y="57943"/>
                </a:lnTo>
                <a:lnTo>
                  <a:pt x="213851" y="56852"/>
                </a:lnTo>
                <a:lnTo>
                  <a:pt x="264892" y="56852"/>
                </a:lnTo>
                <a:lnTo>
                  <a:pt x="272904" y="99566"/>
                </a:lnTo>
                <a:lnTo>
                  <a:pt x="272747" y="104130"/>
                </a:lnTo>
                <a:lnTo>
                  <a:pt x="266140" y="134143"/>
                </a:lnTo>
                <a:lnTo>
                  <a:pt x="263079" y="139600"/>
                </a:lnTo>
                <a:close/>
              </a:path>
              <a:path w="372110" h="167005">
                <a:moveTo>
                  <a:pt x="340266" y="32891"/>
                </a:moveTo>
                <a:lnTo>
                  <a:pt x="306036" y="32891"/>
                </a:lnTo>
                <a:lnTo>
                  <a:pt x="306036" y="4911"/>
                </a:lnTo>
                <a:lnTo>
                  <a:pt x="306284" y="4117"/>
                </a:lnTo>
                <a:lnTo>
                  <a:pt x="306780" y="3423"/>
                </a:lnTo>
                <a:lnTo>
                  <a:pt x="307276" y="2629"/>
                </a:lnTo>
                <a:lnTo>
                  <a:pt x="314817" y="446"/>
                </a:lnTo>
                <a:lnTo>
                  <a:pt x="317000" y="148"/>
                </a:lnTo>
                <a:lnTo>
                  <a:pt x="319728" y="0"/>
                </a:lnTo>
                <a:lnTo>
                  <a:pt x="326376" y="0"/>
                </a:lnTo>
                <a:lnTo>
                  <a:pt x="329154" y="148"/>
                </a:lnTo>
                <a:lnTo>
                  <a:pt x="331337" y="446"/>
                </a:lnTo>
                <a:lnTo>
                  <a:pt x="333619" y="644"/>
                </a:lnTo>
                <a:lnTo>
                  <a:pt x="335405" y="992"/>
                </a:lnTo>
                <a:lnTo>
                  <a:pt x="337984" y="1984"/>
                </a:lnTo>
                <a:lnTo>
                  <a:pt x="338877" y="2629"/>
                </a:lnTo>
                <a:lnTo>
                  <a:pt x="339374" y="3423"/>
                </a:lnTo>
                <a:lnTo>
                  <a:pt x="339969" y="4117"/>
                </a:lnTo>
                <a:lnTo>
                  <a:pt x="340266" y="4911"/>
                </a:lnTo>
                <a:lnTo>
                  <a:pt x="340266" y="32891"/>
                </a:lnTo>
                <a:close/>
              </a:path>
              <a:path w="372110" h="167005">
                <a:moveTo>
                  <a:pt x="368594" y="60721"/>
                </a:moveTo>
                <a:lnTo>
                  <a:pt x="289665" y="60721"/>
                </a:lnTo>
                <a:lnTo>
                  <a:pt x="288325" y="59680"/>
                </a:lnTo>
                <a:lnTo>
                  <a:pt x="287432" y="57596"/>
                </a:lnTo>
                <a:lnTo>
                  <a:pt x="286540" y="55413"/>
                </a:lnTo>
                <a:lnTo>
                  <a:pt x="286093" y="51841"/>
                </a:lnTo>
                <a:lnTo>
                  <a:pt x="286192" y="41969"/>
                </a:lnTo>
                <a:lnTo>
                  <a:pt x="289218" y="33635"/>
                </a:lnTo>
                <a:lnTo>
                  <a:pt x="289913" y="33139"/>
                </a:lnTo>
                <a:lnTo>
                  <a:pt x="290707" y="32891"/>
                </a:lnTo>
                <a:lnTo>
                  <a:pt x="367651" y="32891"/>
                </a:lnTo>
                <a:lnTo>
                  <a:pt x="368445" y="33139"/>
                </a:lnTo>
                <a:lnTo>
                  <a:pt x="369139" y="33635"/>
                </a:lnTo>
                <a:lnTo>
                  <a:pt x="369834" y="34032"/>
                </a:lnTo>
                <a:lnTo>
                  <a:pt x="370379" y="34776"/>
                </a:lnTo>
                <a:lnTo>
                  <a:pt x="370776" y="35867"/>
                </a:lnTo>
                <a:lnTo>
                  <a:pt x="371272" y="36859"/>
                </a:lnTo>
                <a:lnTo>
                  <a:pt x="371620" y="38298"/>
                </a:lnTo>
                <a:lnTo>
                  <a:pt x="372017" y="41969"/>
                </a:lnTo>
                <a:lnTo>
                  <a:pt x="372116" y="51841"/>
                </a:lnTo>
                <a:lnTo>
                  <a:pt x="371669" y="55413"/>
                </a:lnTo>
                <a:lnTo>
                  <a:pt x="370776" y="57596"/>
                </a:lnTo>
                <a:lnTo>
                  <a:pt x="369883" y="59680"/>
                </a:lnTo>
                <a:lnTo>
                  <a:pt x="368594" y="60721"/>
                </a:lnTo>
                <a:close/>
              </a:path>
              <a:path w="372110" h="167005">
                <a:moveTo>
                  <a:pt x="348254" y="166538"/>
                </a:moveTo>
                <a:lnTo>
                  <a:pt x="338927" y="166538"/>
                </a:lnTo>
                <a:lnTo>
                  <a:pt x="332974" y="165695"/>
                </a:lnTo>
                <a:lnTo>
                  <a:pt x="306807" y="137070"/>
                </a:lnTo>
                <a:lnTo>
                  <a:pt x="306036" y="130522"/>
                </a:lnTo>
                <a:lnTo>
                  <a:pt x="306036" y="60721"/>
                </a:lnTo>
                <a:lnTo>
                  <a:pt x="340266" y="60721"/>
                </a:lnTo>
                <a:lnTo>
                  <a:pt x="340266" y="124519"/>
                </a:lnTo>
                <a:lnTo>
                  <a:pt x="341308" y="129530"/>
                </a:lnTo>
                <a:lnTo>
                  <a:pt x="343392" y="132903"/>
                </a:lnTo>
                <a:lnTo>
                  <a:pt x="345475" y="136177"/>
                </a:lnTo>
                <a:lnTo>
                  <a:pt x="349196" y="137814"/>
                </a:lnTo>
                <a:lnTo>
                  <a:pt x="371297" y="137814"/>
                </a:lnTo>
                <a:lnTo>
                  <a:pt x="371372" y="138062"/>
                </a:lnTo>
                <a:lnTo>
                  <a:pt x="371620" y="139402"/>
                </a:lnTo>
                <a:lnTo>
                  <a:pt x="372017" y="142676"/>
                </a:lnTo>
                <a:lnTo>
                  <a:pt x="372021" y="152449"/>
                </a:lnTo>
                <a:lnTo>
                  <a:pt x="371868" y="154384"/>
                </a:lnTo>
                <a:lnTo>
                  <a:pt x="353215" y="166092"/>
                </a:lnTo>
                <a:lnTo>
                  <a:pt x="350734" y="166389"/>
                </a:lnTo>
                <a:lnTo>
                  <a:pt x="348254" y="166538"/>
                </a:lnTo>
                <a:close/>
              </a:path>
              <a:path w="372110" h="167005">
                <a:moveTo>
                  <a:pt x="371297" y="137814"/>
                </a:moveTo>
                <a:lnTo>
                  <a:pt x="356340" y="137814"/>
                </a:lnTo>
                <a:lnTo>
                  <a:pt x="357977" y="137666"/>
                </a:lnTo>
                <a:lnTo>
                  <a:pt x="360954" y="137070"/>
                </a:lnTo>
                <a:lnTo>
                  <a:pt x="362243" y="136723"/>
                </a:lnTo>
                <a:lnTo>
                  <a:pt x="363335" y="136326"/>
                </a:lnTo>
                <a:lnTo>
                  <a:pt x="366163" y="135135"/>
                </a:lnTo>
                <a:lnTo>
                  <a:pt x="366956" y="134838"/>
                </a:lnTo>
                <a:lnTo>
                  <a:pt x="367701" y="134689"/>
                </a:lnTo>
                <a:lnTo>
                  <a:pt x="368891" y="134689"/>
                </a:lnTo>
                <a:lnTo>
                  <a:pt x="369387" y="134838"/>
                </a:lnTo>
                <a:lnTo>
                  <a:pt x="370380" y="135433"/>
                </a:lnTo>
                <a:lnTo>
                  <a:pt x="370776" y="136078"/>
                </a:lnTo>
                <a:lnTo>
                  <a:pt x="371297" y="137814"/>
                </a:lnTo>
                <a:close/>
              </a:path>
            </a:pathLst>
          </a:custGeom>
          <a:solidFill>
            <a:srgbClr val="DB4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21006" y="831444"/>
            <a:ext cx="2525757" cy="2397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9073" y="1169433"/>
            <a:ext cx="1188358" cy="1884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36301" y="1165265"/>
            <a:ext cx="1091007" cy="1925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17190" y="1164819"/>
            <a:ext cx="1738633" cy="2397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99605" y="1483954"/>
            <a:ext cx="374650" cy="158115"/>
          </a:xfrm>
          <a:custGeom>
            <a:avLst/>
            <a:gdLst/>
            <a:ahLst/>
            <a:cxnLst/>
            <a:rect l="l" t="t" r="r" b="b"/>
            <a:pathLst>
              <a:path w="374650" h="158114">
                <a:moveTo>
                  <a:pt x="44350" y="48220"/>
                </a:moveTo>
                <a:lnTo>
                  <a:pt x="16371" y="48220"/>
                </a:lnTo>
                <a:lnTo>
                  <a:pt x="16371" y="25251"/>
                </a:lnTo>
                <a:lnTo>
                  <a:pt x="27682" y="21282"/>
                </a:lnTo>
                <a:lnTo>
                  <a:pt x="33039" y="21282"/>
                </a:lnTo>
                <a:lnTo>
                  <a:pt x="35272" y="21381"/>
                </a:lnTo>
                <a:lnTo>
                  <a:pt x="38943" y="21778"/>
                </a:lnTo>
                <a:lnTo>
                  <a:pt x="40381" y="22076"/>
                </a:lnTo>
                <a:lnTo>
                  <a:pt x="41374" y="22473"/>
                </a:lnTo>
                <a:lnTo>
                  <a:pt x="42465" y="22869"/>
                </a:lnTo>
                <a:lnTo>
                  <a:pt x="43209" y="23366"/>
                </a:lnTo>
                <a:lnTo>
                  <a:pt x="43606" y="23961"/>
                </a:lnTo>
                <a:lnTo>
                  <a:pt x="44102" y="24556"/>
                </a:lnTo>
                <a:lnTo>
                  <a:pt x="44350" y="25251"/>
                </a:lnTo>
                <a:lnTo>
                  <a:pt x="44350" y="48220"/>
                </a:lnTo>
                <a:close/>
              </a:path>
              <a:path w="374650" h="158114">
                <a:moveTo>
                  <a:pt x="67567" y="70991"/>
                </a:moveTo>
                <a:lnTo>
                  <a:pt x="2976" y="70991"/>
                </a:lnTo>
                <a:lnTo>
                  <a:pt x="1835" y="70147"/>
                </a:lnTo>
                <a:lnTo>
                  <a:pt x="1041" y="68460"/>
                </a:lnTo>
                <a:lnTo>
                  <a:pt x="347" y="66675"/>
                </a:lnTo>
                <a:lnTo>
                  <a:pt x="0" y="63698"/>
                </a:lnTo>
                <a:lnTo>
                  <a:pt x="99" y="55661"/>
                </a:lnTo>
                <a:lnTo>
                  <a:pt x="2530" y="48815"/>
                </a:lnTo>
                <a:lnTo>
                  <a:pt x="3125" y="48418"/>
                </a:lnTo>
                <a:lnTo>
                  <a:pt x="3770" y="48220"/>
                </a:lnTo>
                <a:lnTo>
                  <a:pt x="66774" y="48220"/>
                </a:lnTo>
                <a:lnTo>
                  <a:pt x="67369" y="48418"/>
                </a:lnTo>
                <a:lnTo>
                  <a:pt x="67865" y="48815"/>
                </a:lnTo>
                <a:lnTo>
                  <a:pt x="68460" y="49113"/>
                </a:lnTo>
                <a:lnTo>
                  <a:pt x="70544" y="63698"/>
                </a:lnTo>
                <a:lnTo>
                  <a:pt x="70147" y="66675"/>
                </a:lnTo>
                <a:lnTo>
                  <a:pt x="69353" y="68460"/>
                </a:lnTo>
                <a:lnTo>
                  <a:pt x="68659" y="70147"/>
                </a:lnTo>
                <a:lnTo>
                  <a:pt x="67567" y="70991"/>
                </a:lnTo>
                <a:close/>
              </a:path>
              <a:path w="374650" h="158114">
                <a:moveTo>
                  <a:pt x="50899" y="157608"/>
                </a:moveTo>
                <a:lnTo>
                  <a:pt x="43259" y="157608"/>
                </a:lnTo>
                <a:lnTo>
                  <a:pt x="38397" y="156864"/>
                </a:lnTo>
                <a:lnTo>
                  <a:pt x="34230" y="155376"/>
                </a:lnTo>
                <a:lnTo>
                  <a:pt x="30162" y="153987"/>
                </a:lnTo>
                <a:lnTo>
                  <a:pt x="16371" y="128091"/>
                </a:lnTo>
                <a:lnTo>
                  <a:pt x="16371" y="70991"/>
                </a:lnTo>
                <a:lnTo>
                  <a:pt x="44350" y="70991"/>
                </a:lnTo>
                <a:lnTo>
                  <a:pt x="44350" y="123180"/>
                </a:lnTo>
                <a:lnTo>
                  <a:pt x="45194" y="127297"/>
                </a:lnTo>
                <a:lnTo>
                  <a:pt x="46880" y="130075"/>
                </a:lnTo>
                <a:lnTo>
                  <a:pt x="48666" y="132754"/>
                </a:lnTo>
                <a:lnTo>
                  <a:pt x="51742" y="134094"/>
                </a:lnTo>
                <a:lnTo>
                  <a:pt x="69757" y="134094"/>
                </a:lnTo>
                <a:lnTo>
                  <a:pt x="70048" y="135235"/>
                </a:lnTo>
                <a:lnTo>
                  <a:pt x="70430" y="137814"/>
                </a:lnTo>
                <a:lnTo>
                  <a:pt x="70442" y="146000"/>
                </a:lnTo>
                <a:lnTo>
                  <a:pt x="70296" y="147488"/>
                </a:lnTo>
                <a:lnTo>
                  <a:pt x="69800" y="149274"/>
                </a:lnTo>
                <a:lnTo>
                  <a:pt x="69403" y="151060"/>
                </a:lnTo>
                <a:lnTo>
                  <a:pt x="68857" y="152300"/>
                </a:lnTo>
                <a:lnTo>
                  <a:pt x="68163" y="152995"/>
                </a:lnTo>
                <a:lnTo>
                  <a:pt x="67567" y="153689"/>
                </a:lnTo>
                <a:lnTo>
                  <a:pt x="60721" y="156269"/>
                </a:lnTo>
                <a:lnTo>
                  <a:pt x="58935" y="156765"/>
                </a:lnTo>
                <a:lnTo>
                  <a:pt x="57001" y="157112"/>
                </a:lnTo>
                <a:lnTo>
                  <a:pt x="52933" y="157509"/>
                </a:lnTo>
                <a:lnTo>
                  <a:pt x="50899" y="157608"/>
                </a:lnTo>
                <a:close/>
              </a:path>
              <a:path w="374650" h="158114">
                <a:moveTo>
                  <a:pt x="69757" y="134094"/>
                </a:moveTo>
                <a:lnTo>
                  <a:pt x="57596" y="134094"/>
                </a:lnTo>
                <a:lnTo>
                  <a:pt x="58935" y="133945"/>
                </a:lnTo>
                <a:lnTo>
                  <a:pt x="61317" y="133350"/>
                </a:lnTo>
                <a:lnTo>
                  <a:pt x="62358" y="133052"/>
                </a:lnTo>
                <a:lnTo>
                  <a:pt x="63251" y="132754"/>
                </a:lnTo>
                <a:lnTo>
                  <a:pt x="64244" y="132457"/>
                </a:lnTo>
                <a:lnTo>
                  <a:pt x="65037" y="132159"/>
                </a:lnTo>
                <a:lnTo>
                  <a:pt x="66228" y="131564"/>
                </a:lnTo>
                <a:lnTo>
                  <a:pt x="66823" y="131415"/>
                </a:lnTo>
                <a:lnTo>
                  <a:pt x="67815" y="131415"/>
                </a:lnTo>
                <a:lnTo>
                  <a:pt x="68212" y="131564"/>
                </a:lnTo>
                <a:lnTo>
                  <a:pt x="69006" y="132159"/>
                </a:lnTo>
                <a:lnTo>
                  <a:pt x="69304" y="132705"/>
                </a:lnTo>
                <a:lnTo>
                  <a:pt x="69502" y="133498"/>
                </a:lnTo>
                <a:lnTo>
                  <a:pt x="69757" y="134094"/>
                </a:lnTo>
                <a:close/>
              </a:path>
              <a:path w="374650" h="158114">
                <a:moveTo>
                  <a:pt x="107627" y="156120"/>
                </a:moveTo>
                <a:lnTo>
                  <a:pt x="102071" y="156120"/>
                </a:lnTo>
                <a:lnTo>
                  <a:pt x="99789" y="156021"/>
                </a:lnTo>
                <a:lnTo>
                  <a:pt x="90859" y="152300"/>
                </a:lnTo>
                <a:lnTo>
                  <a:pt x="90859" y="51444"/>
                </a:lnTo>
                <a:lnTo>
                  <a:pt x="98003" y="47922"/>
                </a:lnTo>
                <a:lnTo>
                  <a:pt x="99789" y="47625"/>
                </a:lnTo>
                <a:lnTo>
                  <a:pt x="102071" y="47476"/>
                </a:lnTo>
                <a:lnTo>
                  <a:pt x="107627" y="47476"/>
                </a:lnTo>
                <a:lnTo>
                  <a:pt x="109909" y="47625"/>
                </a:lnTo>
                <a:lnTo>
                  <a:pt x="111695" y="47922"/>
                </a:lnTo>
                <a:lnTo>
                  <a:pt x="113481" y="48121"/>
                </a:lnTo>
                <a:lnTo>
                  <a:pt x="114920" y="48418"/>
                </a:lnTo>
                <a:lnTo>
                  <a:pt x="117102" y="49212"/>
                </a:lnTo>
                <a:lnTo>
                  <a:pt x="117847" y="49708"/>
                </a:lnTo>
                <a:lnTo>
                  <a:pt x="118243" y="50303"/>
                </a:lnTo>
                <a:lnTo>
                  <a:pt x="118740" y="50800"/>
                </a:lnTo>
                <a:lnTo>
                  <a:pt x="118988" y="51444"/>
                </a:lnTo>
                <a:lnTo>
                  <a:pt x="118988" y="152300"/>
                </a:lnTo>
                <a:lnTo>
                  <a:pt x="118740" y="152995"/>
                </a:lnTo>
                <a:lnTo>
                  <a:pt x="109909" y="156021"/>
                </a:lnTo>
                <a:lnTo>
                  <a:pt x="107627" y="156120"/>
                </a:lnTo>
                <a:close/>
              </a:path>
              <a:path w="374650" h="158114">
                <a:moveTo>
                  <a:pt x="110951" y="33188"/>
                </a:moveTo>
                <a:lnTo>
                  <a:pt x="98449" y="33188"/>
                </a:lnTo>
                <a:lnTo>
                  <a:pt x="94183" y="32146"/>
                </a:lnTo>
                <a:lnTo>
                  <a:pt x="91901" y="30063"/>
                </a:lnTo>
                <a:lnTo>
                  <a:pt x="89718" y="27979"/>
                </a:lnTo>
                <a:lnTo>
                  <a:pt x="88627" y="24258"/>
                </a:lnTo>
                <a:lnTo>
                  <a:pt x="88742" y="12848"/>
                </a:lnTo>
                <a:lnTo>
                  <a:pt x="89768" y="9326"/>
                </a:lnTo>
                <a:lnTo>
                  <a:pt x="92050" y="7143"/>
                </a:lnTo>
                <a:lnTo>
                  <a:pt x="94332" y="4861"/>
                </a:lnTo>
                <a:lnTo>
                  <a:pt x="98648" y="3720"/>
                </a:lnTo>
                <a:lnTo>
                  <a:pt x="111249" y="3720"/>
                </a:lnTo>
                <a:lnTo>
                  <a:pt x="115465" y="4812"/>
                </a:lnTo>
                <a:lnTo>
                  <a:pt x="117648" y="6994"/>
                </a:lnTo>
                <a:lnTo>
                  <a:pt x="119930" y="9078"/>
                </a:lnTo>
                <a:lnTo>
                  <a:pt x="121071" y="12848"/>
                </a:lnTo>
                <a:lnTo>
                  <a:pt x="120981" y="24258"/>
                </a:lnTo>
                <a:lnTo>
                  <a:pt x="119881" y="27880"/>
                </a:lnTo>
                <a:lnTo>
                  <a:pt x="115217" y="32146"/>
                </a:lnTo>
                <a:lnTo>
                  <a:pt x="110951" y="33188"/>
                </a:lnTo>
                <a:close/>
              </a:path>
              <a:path w="374650" h="158114">
                <a:moveTo>
                  <a:pt x="179747" y="48220"/>
                </a:moveTo>
                <a:lnTo>
                  <a:pt x="151767" y="48220"/>
                </a:lnTo>
                <a:lnTo>
                  <a:pt x="151767" y="25251"/>
                </a:lnTo>
                <a:lnTo>
                  <a:pt x="163078" y="21282"/>
                </a:lnTo>
                <a:lnTo>
                  <a:pt x="168436" y="21282"/>
                </a:lnTo>
                <a:lnTo>
                  <a:pt x="170668" y="21381"/>
                </a:lnTo>
                <a:lnTo>
                  <a:pt x="174339" y="21778"/>
                </a:lnTo>
                <a:lnTo>
                  <a:pt x="175778" y="22076"/>
                </a:lnTo>
                <a:lnTo>
                  <a:pt x="176770" y="22473"/>
                </a:lnTo>
                <a:lnTo>
                  <a:pt x="177862" y="22869"/>
                </a:lnTo>
                <a:lnTo>
                  <a:pt x="178606" y="23366"/>
                </a:lnTo>
                <a:lnTo>
                  <a:pt x="179002" y="23961"/>
                </a:lnTo>
                <a:lnTo>
                  <a:pt x="179499" y="24556"/>
                </a:lnTo>
                <a:lnTo>
                  <a:pt x="179747" y="25251"/>
                </a:lnTo>
                <a:lnTo>
                  <a:pt x="179747" y="48220"/>
                </a:lnTo>
                <a:close/>
              </a:path>
              <a:path w="374650" h="158114">
                <a:moveTo>
                  <a:pt x="202964" y="70991"/>
                </a:moveTo>
                <a:lnTo>
                  <a:pt x="138372" y="70991"/>
                </a:lnTo>
                <a:lnTo>
                  <a:pt x="137231" y="70147"/>
                </a:lnTo>
                <a:lnTo>
                  <a:pt x="136438" y="68460"/>
                </a:lnTo>
                <a:lnTo>
                  <a:pt x="135743" y="66675"/>
                </a:lnTo>
                <a:lnTo>
                  <a:pt x="135396" y="63698"/>
                </a:lnTo>
                <a:lnTo>
                  <a:pt x="135495" y="55661"/>
                </a:lnTo>
                <a:lnTo>
                  <a:pt x="137926" y="48815"/>
                </a:lnTo>
                <a:lnTo>
                  <a:pt x="138521" y="48418"/>
                </a:lnTo>
                <a:lnTo>
                  <a:pt x="139166" y="48220"/>
                </a:lnTo>
                <a:lnTo>
                  <a:pt x="202170" y="48220"/>
                </a:lnTo>
                <a:lnTo>
                  <a:pt x="202765" y="48418"/>
                </a:lnTo>
                <a:lnTo>
                  <a:pt x="203262" y="48815"/>
                </a:lnTo>
                <a:lnTo>
                  <a:pt x="203857" y="49113"/>
                </a:lnTo>
                <a:lnTo>
                  <a:pt x="205940" y="63698"/>
                </a:lnTo>
                <a:lnTo>
                  <a:pt x="205544" y="66675"/>
                </a:lnTo>
                <a:lnTo>
                  <a:pt x="204750" y="68460"/>
                </a:lnTo>
                <a:lnTo>
                  <a:pt x="204055" y="70147"/>
                </a:lnTo>
                <a:lnTo>
                  <a:pt x="202964" y="70991"/>
                </a:lnTo>
                <a:close/>
              </a:path>
              <a:path w="374650" h="158114">
                <a:moveTo>
                  <a:pt x="186295" y="157608"/>
                </a:moveTo>
                <a:lnTo>
                  <a:pt x="178655" y="157608"/>
                </a:lnTo>
                <a:lnTo>
                  <a:pt x="173794" y="156864"/>
                </a:lnTo>
                <a:lnTo>
                  <a:pt x="169626" y="155376"/>
                </a:lnTo>
                <a:lnTo>
                  <a:pt x="165558" y="153987"/>
                </a:lnTo>
                <a:lnTo>
                  <a:pt x="151767" y="128091"/>
                </a:lnTo>
                <a:lnTo>
                  <a:pt x="151767" y="70991"/>
                </a:lnTo>
                <a:lnTo>
                  <a:pt x="179747" y="70991"/>
                </a:lnTo>
                <a:lnTo>
                  <a:pt x="179747" y="123180"/>
                </a:lnTo>
                <a:lnTo>
                  <a:pt x="180590" y="127297"/>
                </a:lnTo>
                <a:lnTo>
                  <a:pt x="182277" y="130075"/>
                </a:lnTo>
                <a:lnTo>
                  <a:pt x="184063" y="132754"/>
                </a:lnTo>
                <a:lnTo>
                  <a:pt x="187138" y="134094"/>
                </a:lnTo>
                <a:lnTo>
                  <a:pt x="205154" y="134094"/>
                </a:lnTo>
                <a:lnTo>
                  <a:pt x="205444" y="135235"/>
                </a:lnTo>
                <a:lnTo>
                  <a:pt x="205827" y="137814"/>
                </a:lnTo>
                <a:lnTo>
                  <a:pt x="205838" y="146000"/>
                </a:lnTo>
                <a:lnTo>
                  <a:pt x="205692" y="147488"/>
                </a:lnTo>
                <a:lnTo>
                  <a:pt x="205196" y="149274"/>
                </a:lnTo>
                <a:lnTo>
                  <a:pt x="204799" y="151060"/>
                </a:lnTo>
                <a:lnTo>
                  <a:pt x="204254" y="152300"/>
                </a:lnTo>
                <a:lnTo>
                  <a:pt x="203559" y="152995"/>
                </a:lnTo>
                <a:lnTo>
                  <a:pt x="202964" y="153689"/>
                </a:lnTo>
                <a:lnTo>
                  <a:pt x="196118" y="156269"/>
                </a:lnTo>
                <a:lnTo>
                  <a:pt x="194332" y="156765"/>
                </a:lnTo>
                <a:lnTo>
                  <a:pt x="192397" y="157112"/>
                </a:lnTo>
                <a:lnTo>
                  <a:pt x="188329" y="157509"/>
                </a:lnTo>
                <a:lnTo>
                  <a:pt x="186295" y="157608"/>
                </a:lnTo>
                <a:close/>
              </a:path>
              <a:path w="374650" h="158114">
                <a:moveTo>
                  <a:pt x="205154" y="134094"/>
                </a:moveTo>
                <a:lnTo>
                  <a:pt x="192992" y="134094"/>
                </a:lnTo>
                <a:lnTo>
                  <a:pt x="194332" y="133945"/>
                </a:lnTo>
                <a:lnTo>
                  <a:pt x="196713" y="133350"/>
                </a:lnTo>
                <a:lnTo>
                  <a:pt x="197755" y="133052"/>
                </a:lnTo>
                <a:lnTo>
                  <a:pt x="198648" y="132754"/>
                </a:lnTo>
                <a:lnTo>
                  <a:pt x="199640" y="132457"/>
                </a:lnTo>
                <a:lnTo>
                  <a:pt x="200434" y="132159"/>
                </a:lnTo>
                <a:lnTo>
                  <a:pt x="201624" y="131564"/>
                </a:lnTo>
                <a:lnTo>
                  <a:pt x="202220" y="131415"/>
                </a:lnTo>
                <a:lnTo>
                  <a:pt x="203212" y="131415"/>
                </a:lnTo>
                <a:lnTo>
                  <a:pt x="203609" y="131564"/>
                </a:lnTo>
                <a:lnTo>
                  <a:pt x="204403" y="132159"/>
                </a:lnTo>
                <a:lnTo>
                  <a:pt x="204700" y="132705"/>
                </a:lnTo>
                <a:lnTo>
                  <a:pt x="204899" y="133498"/>
                </a:lnTo>
                <a:lnTo>
                  <a:pt x="205154" y="134094"/>
                </a:lnTo>
                <a:close/>
              </a:path>
              <a:path w="374650" h="158114">
                <a:moveTo>
                  <a:pt x="243023" y="156120"/>
                </a:moveTo>
                <a:lnTo>
                  <a:pt x="237467" y="156120"/>
                </a:lnTo>
                <a:lnTo>
                  <a:pt x="235185" y="156021"/>
                </a:lnTo>
                <a:lnTo>
                  <a:pt x="226255" y="152300"/>
                </a:lnTo>
                <a:lnTo>
                  <a:pt x="226255" y="4068"/>
                </a:lnTo>
                <a:lnTo>
                  <a:pt x="229083" y="1339"/>
                </a:lnTo>
                <a:lnTo>
                  <a:pt x="230175" y="843"/>
                </a:lnTo>
                <a:lnTo>
                  <a:pt x="231613" y="496"/>
                </a:lnTo>
                <a:lnTo>
                  <a:pt x="235185" y="99"/>
                </a:lnTo>
                <a:lnTo>
                  <a:pt x="237467" y="0"/>
                </a:lnTo>
                <a:lnTo>
                  <a:pt x="243023" y="0"/>
                </a:lnTo>
                <a:lnTo>
                  <a:pt x="245305" y="99"/>
                </a:lnTo>
                <a:lnTo>
                  <a:pt x="248877" y="496"/>
                </a:lnTo>
                <a:lnTo>
                  <a:pt x="250316" y="843"/>
                </a:lnTo>
                <a:lnTo>
                  <a:pt x="251407" y="1339"/>
                </a:lnTo>
                <a:lnTo>
                  <a:pt x="252499" y="1736"/>
                </a:lnTo>
                <a:lnTo>
                  <a:pt x="253243" y="2232"/>
                </a:lnTo>
                <a:lnTo>
                  <a:pt x="253640" y="2827"/>
                </a:lnTo>
                <a:lnTo>
                  <a:pt x="254136" y="3423"/>
                </a:lnTo>
                <a:lnTo>
                  <a:pt x="254384" y="4068"/>
                </a:lnTo>
                <a:lnTo>
                  <a:pt x="254384" y="152300"/>
                </a:lnTo>
                <a:lnTo>
                  <a:pt x="245305" y="156021"/>
                </a:lnTo>
                <a:lnTo>
                  <a:pt x="243023" y="156120"/>
                </a:lnTo>
                <a:close/>
              </a:path>
              <a:path w="374650" h="158114">
                <a:moveTo>
                  <a:pt x="334689" y="157906"/>
                </a:moveTo>
                <a:lnTo>
                  <a:pt x="320898" y="157906"/>
                </a:lnTo>
                <a:lnTo>
                  <a:pt x="313159" y="156815"/>
                </a:lnTo>
                <a:lnTo>
                  <a:pt x="282038" y="134143"/>
                </a:lnTo>
                <a:lnTo>
                  <a:pt x="276597" y="112166"/>
                </a:lnTo>
                <a:lnTo>
                  <a:pt x="276597" y="94009"/>
                </a:lnTo>
                <a:lnTo>
                  <a:pt x="277738" y="86072"/>
                </a:lnTo>
                <a:lnTo>
                  <a:pt x="280020" y="79027"/>
                </a:lnTo>
                <a:lnTo>
                  <a:pt x="282302" y="71883"/>
                </a:lnTo>
                <a:lnTo>
                  <a:pt x="312315" y="46980"/>
                </a:lnTo>
                <a:lnTo>
                  <a:pt x="319409" y="45690"/>
                </a:lnTo>
                <a:lnTo>
                  <a:pt x="335681" y="45690"/>
                </a:lnTo>
                <a:lnTo>
                  <a:pt x="342776" y="46930"/>
                </a:lnTo>
                <a:lnTo>
                  <a:pt x="348629" y="49410"/>
                </a:lnTo>
                <a:lnTo>
                  <a:pt x="354583" y="51792"/>
                </a:lnTo>
                <a:lnTo>
                  <a:pt x="359444" y="55165"/>
                </a:lnTo>
                <a:lnTo>
                  <a:pt x="363215" y="59531"/>
                </a:lnTo>
                <a:lnTo>
                  <a:pt x="367084" y="63896"/>
                </a:lnTo>
                <a:lnTo>
                  <a:pt x="367954" y="65484"/>
                </a:lnTo>
                <a:lnTo>
                  <a:pt x="323031" y="65484"/>
                </a:lnTo>
                <a:lnTo>
                  <a:pt x="319906" y="66178"/>
                </a:lnTo>
                <a:lnTo>
                  <a:pt x="317227" y="67567"/>
                </a:lnTo>
                <a:lnTo>
                  <a:pt x="314647" y="68857"/>
                </a:lnTo>
                <a:lnTo>
                  <a:pt x="312464" y="70643"/>
                </a:lnTo>
                <a:lnTo>
                  <a:pt x="305172" y="90785"/>
                </a:lnTo>
                <a:lnTo>
                  <a:pt x="374377" y="90785"/>
                </a:lnTo>
                <a:lnTo>
                  <a:pt x="374377" y="102294"/>
                </a:lnTo>
                <a:lnTo>
                  <a:pt x="373583" y="104874"/>
                </a:lnTo>
                <a:lnTo>
                  <a:pt x="370507" y="108148"/>
                </a:lnTo>
                <a:lnTo>
                  <a:pt x="368424" y="108942"/>
                </a:lnTo>
                <a:lnTo>
                  <a:pt x="305172" y="108942"/>
                </a:lnTo>
                <a:lnTo>
                  <a:pt x="305172" y="113208"/>
                </a:lnTo>
                <a:lnTo>
                  <a:pt x="327545" y="136773"/>
                </a:lnTo>
                <a:lnTo>
                  <a:pt x="369598" y="136773"/>
                </a:lnTo>
                <a:lnTo>
                  <a:pt x="369565" y="142279"/>
                </a:lnTo>
                <a:lnTo>
                  <a:pt x="369465" y="144561"/>
                </a:lnTo>
                <a:lnTo>
                  <a:pt x="369366" y="145504"/>
                </a:lnTo>
                <a:lnTo>
                  <a:pt x="369168" y="146298"/>
                </a:lnTo>
                <a:lnTo>
                  <a:pt x="369068" y="147091"/>
                </a:lnTo>
                <a:lnTo>
                  <a:pt x="339303" y="157608"/>
                </a:lnTo>
                <a:lnTo>
                  <a:pt x="334689" y="157906"/>
                </a:lnTo>
                <a:close/>
              </a:path>
              <a:path w="374650" h="158114">
                <a:moveTo>
                  <a:pt x="374377" y="90785"/>
                </a:moveTo>
                <a:lnTo>
                  <a:pt x="347141" y="90785"/>
                </a:lnTo>
                <a:lnTo>
                  <a:pt x="347340" y="82946"/>
                </a:lnTo>
                <a:lnTo>
                  <a:pt x="345752" y="76795"/>
                </a:lnTo>
                <a:lnTo>
                  <a:pt x="342379" y="72330"/>
                </a:lnTo>
                <a:lnTo>
                  <a:pt x="339005" y="67766"/>
                </a:lnTo>
                <a:lnTo>
                  <a:pt x="333747" y="65484"/>
                </a:lnTo>
                <a:lnTo>
                  <a:pt x="367954" y="65484"/>
                </a:lnTo>
                <a:lnTo>
                  <a:pt x="369912" y="69056"/>
                </a:lnTo>
                <a:lnTo>
                  <a:pt x="373484" y="80962"/>
                </a:lnTo>
                <a:lnTo>
                  <a:pt x="374363" y="87312"/>
                </a:lnTo>
                <a:lnTo>
                  <a:pt x="374377" y="90785"/>
                </a:lnTo>
                <a:close/>
              </a:path>
              <a:path w="374650" h="158114">
                <a:moveTo>
                  <a:pt x="369598" y="136773"/>
                </a:moveTo>
                <a:lnTo>
                  <a:pt x="337269" y="136773"/>
                </a:lnTo>
                <a:lnTo>
                  <a:pt x="341535" y="136425"/>
                </a:lnTo>
                <a:lnTo>
                  <a:pt x="345206" y="135731"/>
                </a:lnTo>
                <a:lnTo>
                  <a:pt x="363512" y="130274"/>
                </a:lnTo>
                <a:lnTo>
                  <a:pt x="364951" y="129926"/>
                </a:lnTo>
                <a:lnTo>
                  <a:pt x="366737" y="129926"/>
                </a:lnTo>
                <a:lnTo>
                  <a:pt x="367283" y="130075"/>
                </a:lnTo>
                <a:lnTo>
                  <a:pt x="367679" y="130373"/>
                </a:lnTo>
                <a:lnTo>
                  <a:pt x="368175" y="130571"/>
                </a:lnTo>
                <a:lnTo>
                  <a:pt x="368572" y="131018"/>
                </a:lnTo>
                <a:lnTo>
                  <a:pt x="369178" y="132457"/>
                </a:lnTo>
                <a:lnTo>
                  <a:pt x="369366" y="133350"/>
                </a:lnTo>
                <a:lnTo>
                  <a:pt x="369498" y="134937"/>
                </a:lnTo>
                <a:lnTo>
                  <a:pt x="369598" y="136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11213" y="1760179"/>
            <a:ext cx="4717895" cy="1958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99902" y="2035511"/>
            <a:ext cx="674451" cy="1587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0249" y="2876550"/>
            <a:ext cx="8473440" cy="1777300"/>
          </a:xfrm>
          <a:custGeom>
            <a:avLst/>
            <a:gdLst/>
            <a:ahLst/>
            <a:cxnLst/>
            <a:rect l="l" t="t" r="r" b="b"/>
            <a:pathLst>
              <a:path w="8473440" h="2120900">
                <a:moveTo>
                  <a:pt x="0" y="0"/>
                </a:moveTo>
                <a:lnTo>
                  <a:pt x="8472899" y="0"/>
                </a:lnTo>
                <a:lnTo>
                  <a:pt x="8472899" y="2120699"/>
                </a:lnTo>
                <a:lnTo>
                  <a:pt x="0" y="2120699"/>
                </a:lnTo>
                <a:lnTo>
                  <a:pt x="0" y="0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0249" y="2876550"/>
            <a:ext cx="8473440" cy="1777300"/>
          </a:xfrm>
          <a:custGeom>
            <a:avLst/>
            <a:gdLst/>
            <a:ahLst/>
            <a:cxnLst/>
            <a:rect l="l" t="t" r="r" b="b"/>
            <a:pathLst>
              <a:path w="8473440" h="2120900">
                <a:moveTo>
                  <a:pt x="0" y="0"/>
                </a:moveTo>
                <a:lnTo>
                  <a:pt x="8472899" y="0"/>
                </a:lnTo>
                <a:lnTo>
                  <a:pt x="8472899" y="2120699"/>
                </a:lnTo>
                <a:lnTo>
                  <a:pt x="0" y="21206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B4A7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1059" y="2722914"/>
            <a:ext cx="8211820" cy="1921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7080">
              <a:lnSpc>
                <a:spcPct val="100000"/>
              </a:lnSpc>
              <a:spcBef>
                <a:spcPts val="15"/>
              </a:spcBef>
            </a:pPr>
            <a:endParaRPr lang="en-US" sz="1700" b="1" spc="-5" dirty="0" smtClean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r>
              <a:rPr sz="1700" b="1" spc="-5" dirty="0" smtClean="0">
                <a:latin typeface="Consolas"/>
                <a:cs typeface="Consolas"/>
              </a:rPr>
              <a:t>&lt;</a:t>
            </a:r>
            <a:r>
              <a:rPr sz="1700" b="1" spc="-5" dirty="0">
                <a:solidFill>
                  <a:srgbClr val="642C84"/>
                </a:solidFill>
                <a:latin typeface="Consolas"/>
                <a:cs typeface="Consolas"/>
              </a:rPr>
              <a:t>title</a:t>
            </a:r>
            <a:r>
              <a:rPr sz="1700" b="1" spc="-5" dirty="0">
                <a:latin typeface="Consolas"/>
                <a:cs typeface="Consolas"/>
              </a:rPr>
              <a:t>&gt;My First HTML</a:t>
            </a:r>
            <a:r>
              <a:rPr sz="1700" b="1" spc="-10" dirty="0">
                <a:latin typeface="Consolas"/>
                <a:cs typeface="Consolas"/>
              </a:rPr>
              <a:t> </a:t>
            </a:r>
            <a:r>
              <a:rPr sz="1700" b="1" spc="-5" dirty="0">
                <a:latin typeface="Consolas"/>
                <a:cs typeface="Consolas"/>
              </a:rPr>
              <a:t>Page&lt;/</a:t>
            </a:r>
            <a:r>
              <a:rPr sz="1700" b="1" spc="-5" dirty="0">
                <a:solidFill>
                  <a:srgbClr val="642C84"/>
                </a:solidFill>
                <a:latin typeface="Consolas"/>
                <a:cs typeface="Consolas"/>
              </a:rPr>
              <a:t>title</a:t>
            </a:r>
            <a:r>
              <a:rPr sz="1700" b="1" spc="-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ts val="1800"/>
              </a:lnSpc>
            </a:pPr>
            <a:r>
              <a:rPr sz="1700" b="1" spc="-5" dirty="0">
                <a:latin typeface="Consolas"/>
                <a:cs typeface="Consolas"/>
              </a:rPr>
              <a:t>&lt;</a:t>
            </a:r>
            <a:r>
              <a:rPr sz="1700" b="1" spc="-5" dirty="0">
                <a:solidFill>
                  <a:srgbClr val="642C84"/>
                </a:solidFill>
                <a:latin typeface="Consolas"/>
                <a:cs typeface="Consolas"/>
              </a:rPr>
              <a:t>meta </a:t>
            </a: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charset</a:t>
            </a:r>
            <a:r>
              <a:rPr sz="1700" b="1" spc="-5" dirty="0">
                <a:latin typeface="Consolas"/>
                <a:cs typeface="Consolas"/>
              </a:rPr>
              <a:t>="</a:t>
            </a:r>
            <a:r>
              <a:rPr sz="1700" b="1" spc="-5" dirty="0">
                <a:solidFill>
                  <a:srgbClr val="0277BD"/>
                </a:solidFill>
                <a:latin typeface="Consolas"/>
                <a:cs typeface="Consolas"/>
              </a:rPr>
              <a:t>utf-8</a:t>
            </a:r>
            <a:r>
              <a:rPr sz="1700" b="1" spc="-5" dirty="0">
                <a:latin typeface="Consolas"/>
                <a:cs typeface="Consolas"/>
              </a:rPr>
              <a:t>" /&gt;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ts val="1800"/>
              </a:lnSpc>
            </a:pPr>
            <a:r>
              <a:rPr sz="1700" b="1" spc="-5" dirty="0">
                <a:latin typeface="Consolas"/>
                <a:cs typeface="Consolas"/>
              </a:rPr>
              <a:t>&lt;</a:t>
            </a:r>
            <a:r>
              <a:rPr sz="1700" b="1" spc="-5" dirty="0">
                <a:solidFill>
                  <a:srgbClr val="642C84"/>
                </a:solidFill>
                <a:latin typeface="Consolas"/>
                <a:cs typeface="Consolas"/>
              </a:rPr>
              <a:t>meta </a:t>
            </a: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name</a:t>
            </a:r>
            <a:r>
              <a:rPr sz="1700" b="1" spc="-5" dirty="0">
                <a:latin typeface="Consolas"/>
                <a:cs typeface="Consolas"/>
              </a:rPr>
              <a:t>="</a:t>
            </a:r>
            <a:r>
              <a:rPr sz="1700" b="1" spc="-5" dirty="0">
                <a:solidFill>
                  <a:srgbClr val="0277BD"/>
                </a:solidFill>
                <a:latin typeface="Consolas"/>
                <a:cs typeface="Consolas"/>
              </a:rPr>
              <a:t>description</a:t>
            </a:r>
            <a:r>
              <a:rPr sz="1700" b="1" spc="-5" dirty="0">
                <a:latin typeface="Consolas"/>
                <a:cs typeface="Consolas"/>
              </a:rPr>
              <a:t>" </a:t>
            </a: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content</a:t>
            </a:r>
            <a:r>
              <a:rPr sz="1700" b="1" spc="-5" dirty="0">
                <a:latin typeface="Consolas"/>
                <a:cs typeface="Consolas"/>
              </a:rPr>
              <a:t>="</a:t>
            </a:r>
            <a:r>
              <a:rPr sz="1700" b="1" spc="-5" dirty="0">
                <a:solidFill>
                  <a:srgbClr val="0277BD"/>
                </a:solidFill>
                <a:latin typeface="Consolas"/>
                <a:cs typeface="Consolas"/>
              </a:rPr>
              <a:t>HTML page that was created by</a:t>
            </a:r>
            <a:r>
              <a:rPr sz="1700" b="1" spc="-10" dirty="0">
                <a:solidFill>
                  <a:srgbClr val="0277BD"/>
                </a:solidFill>
                <a:latin typeface="Consolas"/>
                <a:cs typeface="Consolas"/>
              </a:rPr>
              <a:t> </a:t>
            </a:r>
            <a:r>
              <a:rPr sz="1700" b="1" spc="5" dirty="0">
                <a:solidFill>
                  <a:srgbClr val="0277BD"/>
                </a:solidFill>
                <a:latin typeface="Consolas"/>
                <a:cs typeface="Consolas"/>
              </a:rPr>
              <a:t>me</a:t>
            </a:r>
            <a:r>
              <a:rPr sz="1700" b="1" spc="5" dirty="0">
                <a:latin typeface="Consolas"/>
                <a:cs typeface="Consolas"/>
              </a:rPr>
              <a:t>"/&gt;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ts val="1800"/>
              </a:lnSpc>
            </a:pPr>
            <a:r>
              <a:rPr sz="1700" b="1" spc="-5" dirty="0">
                <a:latin typeface="Consolas"/>
                <a:cs typeface="Consolas"/>
              </a:rPr>
              <a:t>&lt;</a:t>
            </a:r>
            <a:r>
              <a:rPr sz="1700" b="1" spc="-5" dirty="0">
                <a:solidFill>
                  <a:srgbClr val="642C84"/>
                </a:solidFill>
                <a:latin typeface="Consolas"/>
                <a:cs typeface="Consolas"/>
              </a:rPr>
              <a:t>meta </a:t>
            </a: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name</a:t>
            </a:r>
            <a:r>
              <a:rPr sz="1700" b="1" spc="-5" dirty="0">
                <a:latin typeface="Consolas"/>
                <a:cs typeface="Consolas"/>
              </a:rPr>
              <a:t>="</a:t>
            </a:r>
            <a:r>
              <a:rPr sz="1700" b="1" spc="-5" dirty="0">
                <a:solidFill>
                  <a:srgbClr val="0277BD"/>
                </a:solidFill>
                <a:latin typeface="Consolas"/>
                <a:cs typeface="Consolas"/>
              </a:rPr>
              <a:t>keywords</a:t>
            </a:r>
            <a:r>
              <a:rPr sz="1700" b="1" spc="-5" dirty="0">
                <a:latin typeface="Consolas"/>
                <a:cs typeface="Consolas"/>
              </a:rPr>
              <a:t>" </a:t>
            </a: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content</a:t>
            </a:r>
            <a:r>
              <a:rPr sz="1700" b="1" spc="-5" dirty="0">
                <a:latin typeface="Consolas"/>
                <a:cs typeface="Consolas"/>
              </a:rPr>
              <a:t>="</a:t>
            </a:r>
            <a:r>
              <a:rPr sz="1700" b="1" spc="-5" dirty="0">
                <a:solidFill>
                  <a:srgbClr val="0277BD"/>
                </a:solidFill>
                <a:latin typeface="Consolas"/>
                <a:cs typeface="Consolas"/>
              </a:rPr>
              <a:t>html, first</a:t>
            </a:r>
            <a:r>
              <a:rPr sz="1700" b="1" spc="-5" dirty="0">
                <a:latin typeface="Consolas"/>
                <a:cs typeface="Consolas"/>
              </a:rPr>
              <a:t>" /&gt;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ts val="1800"/>
              </a:lnSpc>
            </a:pPr>
            <a:r>
              <a:rPr sz="1700" b="1" spc="-5" dirty="0">
                <a:latin typeface="Consolas"/>
                <a:cs typeface="Consolas"/>
              </a:rPr>
              <a:t>&lt;</a:t>
            </a:r>
            <a:r>
              <a:rPr sz="1700" b="1" spc="-5" dirty="0">
                <a:solidFill>
                  <a:srgbClr val="642C84"/>
                </a:solidFill>
                <a:latin typeface="Consolas"/>
                <a:cs typeface="Consolas"/>
              </a:rPr>
              <a:t>meta </a:t>
            </a: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name</a:t>
            </a:r>
            <a:r>
              <a:rPr sz="1700" b="1" spc="-5" dirty="0">
                <a:latin typeface="Consolas"/>
                <a:cs typeface="Consolas"/>
              </a:rPr>
              <a:t>="</a:t>
            </a:r>
            <a:r>
              <a:rPr sz="1700" b="1" spc="-5" dirty="0">
                <a:solidFill>
                  <a:srgbClr val="0277BD"/>
                </a:solidFill>
                <a:latin typeface="Consolas"/>
                <a:cs typeface="Consolas"/>
              </a:rPr>
              <a:t>author</a:t>
            </a:r>
            <a:r>
              <a:rPr sz="1700" b="1" spc="-5" dirty="0">
                <a:latin typeface="Consolas"/>
                <a:cs typeface="Consolas"/>
              </a:rPr>
              <a:t>" </a:t>
            </a: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content</a:t>
            </a:r>
            <a:r>
              <a:rPr sz="1700" b="1" spc="-5" dirty="0">
                <a:latin typeface="Consolas"/>
                <a:cs typeface="Consolas"/>
              </a:rPr>
              <a:t>="</a:t>
            </a:r>
            <a:r>
              <a:rPr sz="1700" b="1" spc="-5" dirty="0">
                <a:solidFill>
                  <a:srgbClr val="0277BD"/>
                </a:solidFill>
                <a:latin typeface="Consolas"/>
                <a:cs typeface="Consolas"/>
              </a:rPr>
              <a:t>John Smith</a:t>
            </a:r>
            <a:r>
              <a:rPr sz="1700" b="1" spc="-5" dirty="0">
                <a:latin typeface="Consolas"/>
                <a:cs typeface="Consolas"/>
              </a:rPr>
              <a:t>" /&gt;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ts val="1800"/>
              </a:lnSpc>
            </a:pPr>
            <a:r>
              <a:rPr sz="1700" b="1" spc="-5" dirty="0">
                <a:latin typeface="Consolas"/>
                <a:cs typeface="Consolas"/>
              </a:rPr>
              <a:t>&lt;</a:t>
            </a:r>
            <a:r>
              <a:rPr sz="1700" b="1" spc="-5" dirty="0">
                <a:solidFill>
                  <a:srgbClr val="642C84"/>
                </a:solidFill>
                <a:latin typeface="Consolas"/>
                <a:cs typeface="Consolas"/>
              </a:rPr>
              <a:t>link </a:t>
            </a: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rel</a:t>
            </a:r>
            <a:r>
              <a:rPr sz="1700" b="1" spc="-5" dirty="0">
                <a:latin typeface="Consolas"/>
                <a:cs typeface="Consolas"/>
              </a:rPr>
              <a:t>="</a:t>
            </a:r>
            <a:r>
              <a:rPr sz="1700" b="1" spc="-5" dirty="0">
                <a:solidFill>
                  <a:srgbClr val="0277BD"/>
                </a:solidFill>
                <a:latin typeface="Consolas"/>
                <a:cs typeface="Consolas"/>
              </a:rPr>
              <a:t>shortcut </a:t>
            </a:r>
            <a:r>
              <a:rPr sz="1700" b="1" dirty="0">
                <a:solidFill>
                  <a:srgbClr val="0277BD"/>
                </a:solidFill>
                <a:latin typeface="Consolas"/>
                <a:cs typeface="Consolas"/>
              </a:rPr>
              <a:t>icon</a:t>
            </a:r>
            <a:r>
              <a:rPr sz="1700" b="1" dirty="0">
                <a:latin typeface="Consolas"/>
                <a:cs typeface="Consolas"/>
              </a:rPr>
              <a:t>" </a:t>
            </a: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href</a:t>
            </a:r>
            <a:r>
              <a:rPr sz="1700" b="1" spc="-5" dirty="0">
                <a:latin typeface="Consolas"/>
                <a:cs typeface="Consolas"/>
              </a:rPr>
              <a:t>="</a:t>
            </a:r>
            <a:r>
              <a:rPr sz="1700" b="1" spc="-5" dirty="0">
                <a:solidFill>
                  <a:srgbClr val="0277BD"/>
                </a:solidFill>
                <a:latin typeface="Consolas"/>
                <a:cs typeface="Consolas"/>
              </a:rPr>
              <a:t>favicon.ico</a:t>
            </a:r>
            <a:r>
              <a:rPr sz="1700" b="1" spc="-5" dirty="0">
                <a:latin typeface="Consolas"/>
                <a:cs typeface="Consolas"/>
              </a:rPr>
              <a:t>"</a:t>
            </a:r>
            <a:r>
              <a:rPr sz="1700" b="1" spc="-20" dirty="0">
                <a:latin typeface="Consolas"/>
                <a:cs typeface="Consolas"/>
              </a:rPr>
              <a:t> </a:t>
            </a: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type</a:t>
            </a:r>
            <a:r>
              <a:rPr sz="1700" b="1" spc="-5" dirty="0">
                <a:latin typeface="Consolas"/>
                <a:cs typeface="Consolas"/>
              </a:rPr>
              <a:t>="</a:t>
            </a:r>
            <a:r>
              <a:rPr sz="1700" b="1" spc="-5" dirty="0">
                <a:solidFill>
                  <a:srgbClr val="0277BD"/>
                </a:solidFill>
                <a:latin typeface="Consolas"/>
                <a:cs typeface="Consolas"/>
              </a:rPr>
              <a:t>image/x-icon</a:t>
            </a:r>
            <a:r>
              <a:rPr sz="1700" b="1" spc="-5" dirty="0">
                <a:latin typeface="Consolas"/>
                <a:cs typeface="Consolas"/>
              </a:rPr>
              <a:t>"&gt;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ts val="1800"/>
              </a:lnSpc>
            </a:pPr>
            <a:r>
              <a:rPr sz="1700" b="1" spc="-5" dirty="0">
                <a:latin typeface="Consolas"/>
                <a:cs typeface="Consolas"/>
              </a:rPr>
              <a:t>&lt;</a:t>
            </a:r>
            <a:r>
              <a:rPr sz="1700" b="1" spc="-5" dirty="0">
                <a:solidFill>
                  <a:srgbClr val="642C84"/>
                </a:solidFill>
                <a:latin typeface="Consolas"/>
                <a:cs typeface="Consolas"/>
              </a:rPr>
              <a:t>link </a:t>
            </a: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rel</a:t>
            </a:r>
            <a:r>
              <a:rPr sz="1700" b="1" spc="-5" dirty="0">
                <a:latin typeface="Consolas"/>
                <a:cs typeface="Consolas"/>
              </a:rPr>
              <a:t>="</a:t>
            </a:r>
            <a:r>
              <a:rPr sz="1700" b="1" spc="-5" dirty="0">
                <a:solidFill>
                  <a:srgbClr val="0277BD"/>
                </a:solidFill>
                <a:latin typeface="Consolas"/>
                <a:cs typeface="Consolas"/>
              </a:rPr>
              <a:t>stylesheet</a:t>
            </a:r>
            <a:r>
              <a:rPr sz="1700" b="1" spc="-5" dirty="0">
                <a:latin typeface="Consolas"/>
                <a:cs typeface="Consolas"/>
              </a:rPr>
              <a:t>" </a:t>
            </a: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href</a:t>
            </a:r>
            <a:r>
              <a:rPr sz="1700" b="1" spc="-5" dirty="0">
                <a:latin typeface="Consolas"/>
                <a:cs typeface="Consolas"/>
              </a:rPr>
              <a:t>="</a:t>
            </a:r>
            <a:r>
              <a:rPr sz="1700" b="1" spc="-5" dirty="0">
                <a:solidFill>
                  <a:srgbClr val="0277BD"/>
                </a:solidFill>
                <a:latin typeface="Consolas"/>
                <a:cs typeface="Consolas"/>
              </a:rPr>
              <a:t>my-css-file.css</a:t>
            </a:r>
            <a:r>
              <a:rPr sz="1700" b="1" spc="-5" dirty="0" smtClean="0">
                <a:latin typeface="Consolas"/>
                <a:cs typeface="Consolas"/>
              </a:rPr>
              <a:t>"&gt;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20" name="TextBox 19"/>
          <p:cNvSpPr txBox="1"/>
          <p:nvPr/>
        </p:nvSpPr>
        <p:spPr>
          <a:xfrm>
            <a:off x="1389604" y="2229626"/>
            <a:ext cx="390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Load Fonts and CSS files in the &lt;head&gt;!</a:t>
            </a:r>
            <a:endParaRPr lang="en-US" b="1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693073" y="742950"/>
            <a:ext cx="36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●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5131" y="1068557"/>
            <a:ext cx="36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●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206271" y="1369677"/>
            <a:ext cx="2804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○</a:t>
            </a:r>
          </a:p>
          <a:p>
            <a:r>
              <a:rPr lang="en-US" dirty="0">
                <a:latin typeface="Arial"/>
                <a:cs typeface="Arial"/>
              </a:rPr>
              <a:t>○</a:t>
            </a:r>
          </a:p>
          <a:p>
            <a:r>
              <a:rPr lang="en-US" dirty="0">
                <a:latin typeface="Arial"/>
                <a:cs typeface="Arial"/>
              </a:rPr>
              <a:t>○</a:t>
            </a:r>
          </a:p>
          <a:p>
            <a:r>
              <a:rPr lang="en-US" dirty="0">
                <a:latin typeface="Arial"/>
                <a:cs typeface="Arial"/>
              </a:rPr>
              <a:t>○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3024" y="272141"/>
            <a:ext cx="10883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642C84"/>
                </a:solidFill>
              </a:rPr>
              <a:t>&lt;body&gt;</a:t>
            </a:r>
            <a:endParaRPr sz="2600"/>
          </a:p>
        </p:txBody>
      </p:sp>
      <p:sp>
        <p:nvSpPr>
          <p:cNvPr id="5" name="object 5"/>
          <p:cNvSpPr/>
          <p:nvPr/>
        </p:nvSpPr>
        <p:spPr>
          <a:xfrm>
            <a:off x="1616718" y="396115"/>
            <a:ext cx="980799" cy="222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0656" y="836058"/>
            <a:ext cx="993264" cy="1884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5348" y="831444"/>
            <a:ext cx="1672645" cy="1930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71970" y="831444"/>
            <a:ext cx="3909548" cy="2394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98811" y="1178213"/>
            <a:ext cx="495300" cy="179705"/>
          </a:xfrm>
          <a:custGeom>
            <a:avLst/>
            <a:gdLst/>
            <a:ahLst/>
            <a:cxnLst/>
            <a:rect l="l" t="t" r="r" b="b"/>
            <a:pathLst>
              <a:path w="495300" h="179705">
                <a:moveTo>
                  <a:pt x="130472" y="29319"/>
                </a:moveTo>
                <a:lnTo>
                  <a:pt x="4365" y="29319"/>
                </a:lnTo>
                <a:lnTo>
                  <a:pt x="3571" y="29071"/>
                </a:lnTo>
                <a:lnTo>
                  <a:pt x="0" y="19694"/>
                </a:lnTo>
                <a:lnTo>
                  <a:pt x="0" y="9773"/>
                </a:lnTo>
                <a:lnTo>
                  <a:pt x="4365" y="0"/>
                </a:lnTo>
                <a:lnTo>
                  <a:pt x="130472" y="0"/>
                </a:lnTo>
                <a:lnTo>
                  <a:pt x="131216" y="248"/>
                </a:lnTo>
                <a:lnTo>
                  <a:pt x="132605" y="1240"/>
                </a:lnTo>
                <a:lnTo>
                  <a:pt x="133151" y="2083"/>
                </a:lnTo>
                <a:lnTo>
                  <a:pt x="133548" y="3274"/>
                </a:lnTo>
                <a:lnTo>
                  <a:pt x="134044" y="4365"/>
                </a:lnTo>
                <a:lnTo>
                  <a:pt x="134391" y="5903"/>
                </a:lnTo>
                <a:lnTo>
                  <a:pt x="134788" y="9773"/>
                </a:lnTo>
                <a:lnTo>
                  <a:pt x="134788" y="19694"/>
                </a:lnTo>
                <a:lnTo>
                  <a:pt x="134391" y="23366"/>
                </a:lnTo>
                <a:lnTo>
                  <a:pt x="134044" y="24854"/>
                </a:lnTo>
                <a:lnTo>
                  <a:pt x="133548" y="26044"/>
                </a:lnTo>
                <a:lnTo>
                  <a:pt x="133151" y="27136"/>
                </a:lnTo>
                <a:lnTo>
                  <a:pt x="132605" y="27979"/>
                </a:lnTo>
                <a:lnTo>
                  <a:pt x="131911" y="28575"/>
                </a:lnTo>
                <a:lnTo>
                  <a:pt x="131216" y="29071"/>
                </a:lnTo>
                <a:lnTo>
                  <a:pt x="130472" y="29319"/>
                </a:lnTo>
                <a:close/>
              </a:path>
              <a:path w="495300" h="179705">
                <a:moveTo>
                  <a:pt x="70842" y="177254"/>
                </a:moveTo>
                <a:lnTo>
                  <a:pt x="63996" y="177254"/>
                </a:lnTo>
                <a:lnTo>
                  <a:pt x="61069" y="177105"/>
                </a:lnTo>
                <a:lnTo>
                  <a:pt x="58687" y="176807"/>
                </a:lnTo>
                <a:lnTo>
                  <a:pt x="56405" y="176609"/>
                </a:lnTo>
                <a:lnTo>
                  <a:pt x="49460" y="172491"/>
                </a:lnTo>
                <a:lnTo>
                  <a:pt x="49460" y="29319"/>
                </a:lnTo>
                <a:lnTo>
                  <a:pt x="85476" y="29319"/>
                </a:lnTo>
                <a:lnTo>
                  <a:pt x="85476" y="172491"/>
                </a:lnTo>
                <a:lnTo>
                  <a:pt x="75951" y="176807"/>
                </a:lnTo>
                <a:lnTo>
                  <a:pt x="73669" y="177105"/>
                </a:lnTo>
                <a:lnTo>
                  <a:pt x="70842" y="177254"/>
                </a:lnTo>
                <a:close/>
              </a:path>
              <a:path w="495300" h="179705">
                <a:moveTo>
                  <a:pt x="217686" y="179635"/>
                </a:moveTo>
                <a:lnTo>
                  <a:pt x="211733" y="179635"/>
                </a:lnTo>
                <a:lnTo>
                  <a:pt x="203873" y="179384"/>
                </a:lnTo>
                <a:lnTo>
                  <a:pt x="157460" y="157559"/>
                </a:lnTo>
                <a:lnTo>
                  <a:pt x="146946" y="120643"/>
                </a:lnTo>
                <a:lnTo>
                  <a:pt x="146719" y="111621"/>
                </a:lnTo>
                <a:lnTo>
                  <a:pt x="146955" y="104458"/>
                </a:lnTo>
                <a:lnTo>
                  <a:pt x="157857" y="67071"/>
                </a:lnTo>
                <a:lnTo>
                  <a:pt x="195027" y="43606"/>
                </a:lnTo>
                <a:lnTo>
                  <a:pt x="208756" y="42416"/>
                </a:lnTo>
                <a:lnTo>
                  <a:pt x="216149" y="42713"/>
                </a:lnTo>
                <a:lnTo>
                  <a:pt x="252660" y="59531"/>
                </a:lnTo>
                <a:lnTo>
                  <a:pt x="257324" y="64789"/>
                </a:lnTo>
                <a:lnTo>
                  <a:pt x="258356" y="66675"/>
                </a:lnTo>
                <a:lnTo>
                  <a:pt x="203497" y="66675"/>
                </a:lnTo>
                <a:lnTo>
                  <a:pt x="199678" y="67518"/>
                </a:lnTo>
                <a:lnTo>
                  <a:pt x="196403" y="69205"/>
                </a:lnTo>
                <a:lnTo>
                  <a:pt x="193228" y="70792"/>
                </a:lnTo>
                <a:lnTo>
                  <a:pt x="190549" y="72975"/>
                </a:lnTo>
                <a:lnTo>
                  <a:pt x="181520" y="97631"/>
                </a:lnTo>
                <a:lnTo>
                  <a:pt x="266204" y="97631"/>
                </a:lnTo>
                <a:lnTo>
                  <a:pt x="266204" y="111621"/>
                </a:lnTo>
                <a:lnTo>
                  <a:pt x="265261" y="114746"/>
                </a:lnTo>
                <a:lnTo>
                  <a:pt x="263376" y="116830"/>
                </a:lnTo>
                <a:lnTo>
                  <a:pt x="261491" y="118814"/>
                </a:lnTo>
                <a:lnTo>
                  <a:pt x="258911" y="119806"/>
                </a:lnTo>
                <a:lnTo>
                  <a:pt x="181520" y="119806"/>
                </a:lnTo>
                <a:lnTo>
                  <a:pt x="181520" y="124965"/>
                </a:lnTo>
                <a:lnTo>
                  <a:pt x="209004" y="153739"/>
                </a:lnTo>
                <a:lnTo>
                  <a:pt x="260363" y="153739"/>
                </a:lnTo>
                <a:lnTo>
                  <a:pt x="260350" y="160436"/>
                </a:lnTo>
                <a:lnTo>
                  <a:pt x="260151" y="163314"/>
                </a:lnTo>
                <a:lnTo>
                  <a:pt x="260002" y="164504"/>
                </a:lnTo>
                <a:lnTo>
                  <a:pt x="259804" y="165496"/>
                </a:lnTo>
                <a:lnTo>
                  <a:pt x="259705" y="166489"/>
                </a:lnTo>
                <a:lnTo>
                  <a:pt x="252660" y="172491"/>
                </a:lnTo>
                <a:lnTo>
                  <a:pt x="250081" y="173583"/>
                </a:lnTo>
                <a:lnTo>
                  <a:pt x="223292" y="179238"/>
                </a:lnTo>
                <a:lnTo>
                  <a:pt x="217686" y="179635"/>
                </a:lnTo>
                <a:close/>
              </a:path>
              <a:path w="495300" h="179705">
                <a:moveTo>
                  <a:pt x="266204" y="97631"/>
                </a:moveTo>
                <a:lnTo>
                  <a:pt x="232866" y="97631"/>
                </a:lnTo>
                <a:lnTo>
                  <a:pt x="233164" y="88007"/>
                </a:lnTo>
                <a:lnTo>
                  <a:pt x="231229" y="80466"/>
                </a:lnTo>
                <a:lnTo>
                  <a:pt x="227062" y="75009"/>
                </a:lnTo>
                <a:lnTo>
                  <a:pt x="222895" y="69453"/>
                </a:lnTo>
                <a:lnTo>
                  <a:pt x="216495" y="66675"/>
                </a:lnTo>
                <a:lnTo>
                  <a:pt x="258356" y="66675"/>
                </a:lnTo>
                <a:lnTo>
                  <a:pt x="260747" y="71040"/>
                </a:lnTo>
                <a:lnTo>
                  <a:pt x="265119" y="85576"/>
                </a:lnTo>
                <a:lnTo>
                  <a:pt x="266190" y="93364"/>
                </a:lnTo>
                <a:lnTo>
                  <a:pt x="266204" y="97631"/>
                </a:lnTo>
                <a:close/>
              </a:path>
              <a:path w="495300" h="179705">
                <a:moveTo>
                  <a:pt x="260363" y="153739"/>
                </a:moveTo>
                <a:lnTo>
                  <a:pt x="220910" y="153739"/>
                </a:lnTo>
                <a:lnTo>
                  <a:pt x="226169" y="153342"/>
                </a:lnTo>
                <a:lnTo>
                  <a:pt x="230634" y="152548"/>
                </a:lnTo>
                <a:lnTo>
                  <a:pt x="252908" y="145851"/>
                </a:lnTo>
                <a:lnTo>
                  <a:pt x="254694" y="145405"/>
                </a:lnTo>
                <a:lnTo>
                  <a:pt x="256877" y="145405"/>
                </a:lnTo>
                <a:lnTo>
                  <a:pt x="257522" y="145553"/>
                </a:lnTo>
                <a:lnTo>
                  <a:pt x="258018" y="145851"/>
                </a:lnTo>
                <a:lnTo>
                  <a:pt x="258613" y="146149"/>
                </a:lnTo>
                <a:lnTo>
                  <a:pt x="259060" y="146744"/>
                </a:lnTo>
                <a:lnTo>
                  <a:pt x="259358" y="147637"/>
                </a:lnTo>
                <a:lnTo>
                  <a:pt x="259765" y="148480"/>
                </a:lnTo>
                <a:lnTo>
                  <a:pt x="260003" y="149572"/>
                </a:lnTo>
                <a:lnTo>
                  <a:pt x="260102" y="151060"/>
                </a:lnTo>
                <a:lnTo>
                  <a:pt x="260300" y="152548"/>
                </a:lnTo>
                <a:lnTo>
                  <a:pt x="260363" y="153739"/>
                </a:lnTo>
                <a:close/>
              </a:path>
              <a:path w="495300" h="179705">
                <a:moveTo>
                  <a:pt x="301910" y="177254"/>
                </a:moveTo>
                <a:lnTo>
                  <a:pt x="294072" y="177254"/>
                </a:lnTo>
                <a:lnTo>
                  <a:pt x="290897" y="177155"/>
                </a:lnTo>
                <a:lnTo>
                  <a:pt x="281521" y="172243"/>
                </a:lnTo>
                <a:lnTo>
                  <a:pt x="281967" y="170953"/>
                </a:lnTo>
                <a:lnTo>
                  <a:pt x="316495" y="109537"/>
                </a:lnTo>
                <a:lnTo>
                  <a:pt x="285390" y="53280"/>
                </a:lnTo>
                <a:lnTo>
                  <a:pt x="284596" y="51692"/>
                </a:lnTo>
                <a:lnTo>
                  <a:pt x="284150" y="50353"/>
                </a:lnTo>
                <a:lnTo>
                  <a:pt x="284051" y="48071"/>
                </a:lnTo>
                <a:lnTo>
                  <a:pt x="284646" y="47178"/>
                </a:lnTo>
                <a:lnTo>
                  <a:pt x="285836" y="46583"/>
                </a:lnTo>
                <a:lnTo>
                  <a:pt x="287027" y="45888"/>
                </a:lnTo>
                <a:lnTo>
                  <a:pt x="288912" y="45442"/>
                </a:lnTo>
                <a:lnTo>
                  <a:pt x="291492" y="45243"/>
                </a:lnTo>
                <a:lnTo>
                  <a:pt x="294072" y="44946"/>
                </a:lnTo>
                <a:lnTo>
                  <a:pt x="297594" y="44797"/>
                </a:lnTo>
                <a:lnTo>
                  <a:pt x="306028" y="44797"/>
                </a:lnTo>
                <a:lnTo>
                  <a:pt x="320216" y="46880"/>
                </a:lnTo>
                <a:lnTo>
                  <a:pt x="320910" y="47476"/>
                </a:lnTo>
                <a:lnTo>
                  <a:pt x="321506" y="48220"/>
                </a:lnTo>
                <a:lnTo>
                  <a:pt x="322081" y="49262"/>
                </a:lnTo>
                <a:lnTo>
                  <a:pt x="343582" y="89743"/>
                </a:lnTo>
                <a:lnTo>
                  <a:pt x="377020" y="89743"/>
                </a:lnTo>
                <a:lnTo>
                  <a:pt x="366650" y="108644"/>
                </a:lnTo>
                <a:lnTo>
                  <a:pt x="378059" y="129331"/>
                </a:lnTo>
                <a:lnTo>
                  <a:pt x="339861" y="129331"/>
                </a:lnTo>
                <a:lnTo>
                  <a:pt x="317239" y="172491"/>
                </a:lnTo>
                <a:lnTo>
                  <a:pt x="316942" y="173483"/>
                </a:lnTo>
                <a:lnTo>
                  <a:pt x="316446" y="174277"/>
                </a:lnTo>
                <a:lnTo>
                  <a:pt x="315751" y="174873"/>
                </a:lnTo>
                <a:lnTo>
                  <a:pt x="315156" y="175468"/>
                </a:lnTo>
                <a:lnTo>
                  <a:pt x="314163" y="175964"/>
                </a:lnTo>
                <a:lnTo>
                  <a:pt x="312774" y="176361"/>
                </a:lnTo>
                <a:lnTo>
                  <a:pt x="311484" y="176758"/>
                </a:lnTo>
                <a:lnTo>
                  <a:pt x="309647" y="177006"/>
                </a:lnTo>
                <a:lnTo>
                  <a:pt x="304986" y="177204"/>
                </a:lnTo>
                <a:lnTo>
                  <a:pt x="301910" y="177254"/>
                </a:lnTo>
                <a:close/>
              </a:path>
              <a:path w="495300" h="179705">
                <a:moveTo>
                  <a:pt x="377020" y="89743"/>
                </a:moveTo>
                <a:lnTo>
                  <a:pt x="343582" y="89743"/>
                </a:lnTo>
                <a:lnTo>
                  <a:pt x="365162" y="49113"/>
                </a:lnTo>
                <a:lnTo>
                  <a:pt x="365460" y="48418"/>
                </a:lnTo>
                <a:lnTo>
                  <a:pt x="373794" y="45094"/>
                </a:lnTo>
                <a:lnTo>
                  <a:pt x="375878" y="44896"/>
                </a:lnTo>
                <a:lnTo>
                  <a:pt x="378705" y="44797"/>
                </a:lnTo>
                <a:lnTo>
                  <a:pt x="386246" y="44797"/>
                </a:lnTo>
                <a:lnTo>
                  <a:pt x="389421" y="44896"/>
                </a:lnTo>
                <a:lnTo>
                  <a:pt x="391802" y="45094"/>
                </a:lnTo>
                <a:lnTo>
                  <a:pt x="394283" y="45194"/>
                </a:lnTo>
                <a:lnTo>
                  <a:pt x="396019" y="45591"/>
                </a:lnTo>
                <a:lnTo>
                  <a:pt x="397011" y="46285"/>
                </a:lnTo>
                <a:lnTo>
                  <a:pt x="398102" y="46880"/>
                </a:lnTo>
                <a:lnTo>
                  <a:pt x="398598" y="47773"/>
                </a:lnTo>
                <a:lnTo>
                  <a:pt x="398499" y="50055"/>
                </a:lnTo>
                <a:lnTo>
                  <a:pt x="398003" y="51494"/>
                </a:lnTo>
                <a:lnTo>
                  <a:pt x="377020" y="89743"/>
                </a:lnTo>
                <a:close/>
              </a:path>
              <a:path w="495300" h="179705">
                <a:moveTo>
                  <a:pt x="387089" y="177254"/>
                </a:moveTo>
                <a:lnTo>
                  <a:pt x="378656" y="177254"/>
                </a:lnTo>
                <a:lnTo>
                  <a:pt x="375381" y="177204"/>
                </a:lnTo>
                <a:lnTo>
                  <a:pt x="362334" y="172491"/>
                </a:lnTo>
                <a:lnTo>
                  <a:pt x="339861" y="129331"/>
                </a:lnTo>
                <a:lnTo>
                  <a:pt x="378059" y="129331"/>
                </a:lnTo>
                <a:lnTo>
                  <a:pt x="400136" y="169366"/>
                </a:lnTo>
                <a:lnTo>
                  <a:pt x="400831" y="170953"/>
                </a:lnTo>
                <a:lnTo>
                  <a:pt x="401129" y="172243"/>
                </a:lnTo>
                <a:lnTo>
                  <a:pt x="401029" y="174228"/>
                </a:lnTo>
                <a:lnTo>
                  <a:pt x="390611" y="177155"/>
                </a:lnTo>
                <a:lnTo>
                  <a:pt x="387089" y="177254"/>
                </a:lnTo>
                <a:close/>
              </a:path>
              <a:path w="495300" h="179705">
                <a:moveTo>
                  <a:pt x="462857" y="45541"/>
                </a:moveTo>
                <a:lnTo>
                  <a:pt x="428627" y="45541"/>
                </a:lnTo>
                <a:lnTo>
                  <a:pt x="428627" y="17561"/>
                </a:lnTo>
                <a:lnTo>
                  <a:pt x="428875" y="16767"/>
                </a:lnTo>
                <a:lnTo>
                  <a:pt x="429371" y="16073"/>
                </a:lnTo>
                <a:lnTo>
                  <a:pt x="429867" y="15279"/>
                </a:lnTo>
                <a:lnTo>
                  <a:pt x="437408" y="13096"/>
                </a:lnTo>
                <a:lnTo>
                  <a:pt x="439590" y="12799"/>
                </a:lnTo>
                <a:lnTo>
                  <a:pt x="442319" y="12650"/>
                </a:lnTo>
                <a:lnTo>
                  <a:pt x="448967" y="12650"/>
                </a:lnTo>
                <a:lnTo>
                  <a:pt x="451745" y="12799"/>
                </a:lnTo>
                <a:lnTo>
                  <a:pt x="453928" y="13096"/>
                </a:lnTo>
                <a:lnTo>
                  <a:pt x="456210" y="13295"/>
                </a:lnTo>
                <a:lnTo>
                  <a:pt x="457996" y="13642"/>
                </a:lnTo>
                <a:lnTo>
                  <a:pt x="460575" y="14634"/>
                </a:lnTo>
                <a:lnTo>
                  <a:pt x="461468" y="15279"/>
                </a:lnTo>
                <a:lnTo>
                  <a:pt x="461964" y="16073"/>
                </a:lnTo>
                <a:lnTo>
                  <a:pt x="462560" y="16767"/>
                </a:lnTo>
                <a:lnTo>
                  <a:pt x="462857" y="17561"/>
                </a:lnTo>
                <a:lnTo>
                  <a:pt x="462857" y="45541"/>
                </a:lnTo>
                <a:close/>
              </a:path>
              <a:path w="495300" h="179705">
                <a:moveTo>
                  <a:pt x="491184" y="73372"/>
                </a:moveTo>
                <a:lnTo>
                  <a:pt x="412256" y="73372"/>
                </a:lnTo>
                <a:lnTo>
                  <a:pt x="410916" y="72330"/>
                </a:lnTo>
                <a:lnTo>
                  <a:pt x="410023" y="70246"/>
                </a:lnTo>
                <a:lnTo>
                  <a:pt x="409130" y="68064"/>
                </a:lnTo>
                <a:lnTo>
                  <a:pt x="408684" y="64492"/>
                </a:lnTo>
                <a:lnTo>
                  <a:pt x="408783" y="54619"/>
                </a:lnTo>
                <a:lnTo>
                  <a:pt x="411809" y="46285"/>
                </a:lnTo>
                <a:lnTo>
                  <a:pt x="412504" y="45789"/>
                </a:lnTo>
                <a:lnTo>
                  <a:pt x="413297" y="45541"/>
                </a:lnTo>
                <a:lnTo>
                  <a:pt x="490242" y="45541"/>
                </a:lnTo>
                <a:lnTo>
                  <a:pt x="491035" y="45789"/>
                </a:lnTo>
                <a:lnTo>
                  <a:pt x="491730" y="46285"/>
                </a:lnTo>
                <a:lnTo>
                  <a:pt x="492424" y="46682"/>
                </a:lnTo>
                <a:lnTo>
                  <a:pt x="492970" y="47426"/>
                </a:lnTo>
                <a:lnTo>
                  <a:pt x="493367" y="48517"/>
                </a:lnTo>
                <a:lnTo>
                  <a:pt x="493863" y="49510"/>
                </a:lnTo>
                <a:lnTo>
                  <a:pt x="494210" y="50948"/>
                </a:lnTo>
                <a:lnTo>
                  <a:pt x="494607" y="54619"/>
                </a:lnTo>
                <a:lnTo>
                  <a:pt x="494706" y="64492"/>
                </a:lnTo>
                <a:lnTo>
                  <a:pt x="494260" y="68064"/>
                </a:lnTo>
                <a:lnTo>
                  <a:pt x="493367" y="70246"/>
                </a:lnTo>
                <a:lnTo>
                  <a:pt x="492474" y="72330"/>
                </a:lnTo>
                <a:lnTo>
                  <a:pt x="491184" y="73372"/>
                </a:lnTo>
                <a:close/>
              </a:path>
              <a:path w="495300" h="179705">
                <a:moveTo>
                  <a:pt x="470844" y="179189"/>
                </a:moveTo>
                <a:lnTo>
                  <a:pt x="461518" y="179189"/>
                </a:lnTo>
                <a:lnTo>
                  <a:pt x="455565" y="178345"/>
                </a:lnTo>
                <a:lnTo>
                  <a:pt x="429398" y="149721"/>
                </a:lnTo>
                <a:lnTo>
                  <a:pt x="428627" y="143172"/>
                </a:lnTo>
                <a:lnTo>
                  <a:pt x="428627" y="73372"/>
                </a:lnTo>
                <a:lnTo>
                  <a:pt x="462857" y="73372"/>
                </a:lnTo>
                <a:lnTo>
                  <a:pt x="462857" y="137169"/>
                </a:lnTo>
                <a:lnTo>
                  <a:pt x="463899" y="142180"/>
                </a:lnTo>
                <a:lnTo>
                  <a:pt x="465983" y="145553"/>
                </a:lnTo>
                <a:lnTo>
                  <a:pt x="468066" y="148828"/>
                </a:lnTo>
                <a:lnTo>
                  <a:pt x="471787" y="150465"/>
                </a:lnTo>
                <a:lnTo>
                  <a:pt x="493888" y="150465"/>
                </a:lnTo>
                <a:lnTo>
                  <a:pt x="493962" y="150713"/>
                </a:lnTo>
                <a:lnTo>
                  <a:pt x="494210" y="152052"/>
                </a:lnTo>
                <a:lnTo>
                  <a:pt x="494607" y="155326"/>
                </a:lnTo>
                <a:lnTo>
                  <a:pt x="494612" y="165100"/>
                </a:lnTo>
                <a:lnTo>
                  <a:pt x="494458" y="167034"/>
                </a:lnTo>
                <a:lnTo>
                  <a:pt x="475805" y="178742"/>
                </a:lnTo>
                <a:lnTo>
                  <a:pt x="473325" y="179040"/>
                </a:lnTo>
                <a:lnTo>
                  <a:pt x="470844" y="179189"/>
                </a:lnTo>
                <a:close/>
              </a:path>
              <a:path w="495300" h="179705">
                <a:moveTo>
                  <a:pt x="493888" y="150465"/>
                </a:moveTo>
                <a:lnTo>
                  <a:pt x="478931" y="150465"/>
                </a:lnTo>
                <a:lnTo>
                  <a:pt x="480568" y="150316"/>
                </a:lnTo>
                <a:lnTo>
                  <a:pt x="483544" y="149721"/>
                </a:lnTo>
                <a:lnTo>
                  <a:pt x="484834" y="149373"/>
                </a:lnTo>
                <a:lnTo>
                  <a:pt x="485926" y="148976"/>
                </a:lnTo>
                <a:lnTo>
                  <a:pt x="488753" y="147786"/>
                </a:lnTo>
                <a:lnTo>
                  <a:pt x="489547" y="147488"/>
                </a:lnTo>
                <a:lnTo>
                  <a:pt x="490291" y="147339"/>
                </a:lnTo>
                <a:lnTo>
                  <a:pt x="491482" y="147339"/>
                </a:lnTo>
                <a:lnTo>
                  <a:pt x="491978" y="147488"/>
                </a:lnTo>
                <a:lnTo>
                  <a:pt x="492970" y="148083"/>
                </a:lnTo>
                <a:lnTo>
                  <a:pt x="493367" y="148728"/>
                </a:lnTo>
                <a:lnTo>
                  <a:pt x="493888" y="150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16273" y="1510844"/>
            <a:ext cx="796339" cy="2271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00227" y="1832015"/>
            <a:ext cx="774193" cy="1925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00456" y="2164944"/>
            <a:ext cx="1435513" cy="1930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2546" y="729248"/>
            <a:ext cx="626110" cy="26802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63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●</a:t>
            </a:r>
          </a:p>
          <a:p>
            <a:pPr algn="r">
              <a:lnSpc>
                <a:spcPts val="2625"/>
              </a:lnSpc>
            </a:pPr>
            <a:r>
              <a:rPr sz="2200" b="1" dirty="0">
                <a:latin typeface="Arial"/>
                <a:cs typeface="Arial"/>
              </a:rPr>
              <a:t>○</a:t>
            </a:r>
            <a:endParaRPr sz="2200" dirty="0">
              <a:latin typeface="Arial"/>
              <a:cs typeface="Arial"/>
            </a:endParaRPr>
          </a:p>
          <a:p>
            <a:pPr algn="r">
              <a:lnSpc>
                <a:spcPts val="2625"/>
              </a:lnSpc>
            </a:pPr>
            <a:r>
              <a:rPr sz="2200" b="1" dirty="0">
                <a:latin typeface="Arial"/>
                <a:cs typeface="Arial"/>
              </a:rPr>
              <a:t>○</a:t>
            </a:r>
            <a:endParaRPr sz="2200" dirty="0">
              <a:latin typeface="Arial"/>
              <a:cs typeface="Arial"/>
            </a:endParaRPr>
          </a:p>
          <a:p>
            <a:pPr algn="r">
              <a:lnSpc>
                <a:spcPts val="2625"/>
              </a:lnSpc>
            </a:pPr>
            <a:r>
              <a:rPr sz="2200" b="1" dirty="0">
                <a:latin typeface="Arial"/>
                <a:cs typeface="Arial"/>
              </a:rPr>
              <a:t>○</a:t>
            </a:r>
            <a:endParaRPr sz="2200" dirty="0">
              <a:latin typeface="Arial"/>
              <a:cs typeface="Arial"/>
            </a:endParaRPr>
          </a:p>
          <a:p>
            <a:pPr algn="r">
              <a:lnSpc>
                <a:spcPts val="2625"/>
              </a:lnSpc>
            </a:pPr>
            <a:r>
              <a:rPr sz="2200" b="1" dirty="0">
                <a:latin typeface="Arial"/>
                <a:cs typeface="Arial"/>
              </a:rPr>
              <a:t>○</a:t>
            </a:r>
            <a:endParaRPr sz="2200" dirty="0">
              <a:latin typeface="Arial"/>
              <a:cs typeface="Arial"/>
            </a:endParaRPr>
          </a:p>
          <a:p>
            <a:pPr algn="r">
              <a:lnSpc>
                <a:spcPts val="2635"/>
              </a:lnSpc>
            </a:pPr>
            <a:r>
              <a:rPr sz="2200" b="1" dirty="0" smtClean="0">
                <a:latin typeface="Arial"/>
                <a:cs typeface="Arial"/>
              </a:rPr>
              <a:t>○</a:t>
            </a:r>
            <a:endParaRPr lang="en-US" sz="2200" b="1" dirty="0" smtClean="0">
              <a:latin typeface="Arial"/>
              <a:cs typeface="Arial"/>
            </a:endParaRPr>
          </a:p>
          <a:p>
            <a:pPr algn="r">
              <a:lnSpc>
                <a:spcPts val="2635"/>
              </a:lnSpc>
            </a:pPr>
            <a:r>
              <a:rPr lang="en-US" sz="2200" b="1" dirty="0">
                <a:latin typeface="Arial"/>
                <a:cs typeface="Arial"/>
              </a:rPr>
              <a:t>○</a:t>
            </a:r>
            <a:endParaRPr lang="en-US" sz="2200" dirty="0">
              <a:latin typeface="Arial"/>
              <a:cs typeface="Arial"/>
            </a:endParaRPr>
          </a:p>
          <a:p>
            <a:pPr algn="r">
              <a:lnSpc>
                <a:spcPts val="2635"/>
              </a:lnSpc>
            </a:pPr>
            <a:endParaRPr sz="22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07219" y="2524364"/>
            <a:ext cx="401955" cy="167005"/>
          </a:xfrm>
          <a:custGeom>
            <a:avLst/>
            <a:gdLst/>
            <a:ahLst/>
            <a:cxnLst/>
            <a:rect l="l" t="t" r="r" b="b"/>
            <a:pathLst>
              <a:path w="401955" h="167005">
                <a:moveTo>
                  <a:pt x="70966" y="166985"/>
                </a:moveTo>
                <a:lnTo>
                  <a:pt x="65013" y="166985"/>
                </a:lnTo>
                <a:lnTo>
                  <a:pt x="57153" y="166734"/>
                </a:lnTo>
                <a:lnTo>
                  <a:pt x="10740" y="144909"/>
                </a:lnTo>
                <a:lnTo>
                  <a:pt x="226" y="107993"/>
                </a:lnTo>
                <a:lnTo>
                  <a:pt x="0" y="98970"/>
                </a:lnTo>
                <a:lnTo>
                  <a:pt x="235" y="91808"/>
                </a:lnTo>
                <a:lnTo>
                  <a:pt x="11137" y="54421"/>
                </a:lnTo>
                <a:lnTo>
                  <a:pt x="48307" y="30956"/>
                </a:lnTo>
                <a:lnTo>
                  <a:pt x="62036" y="29765"/>
                </a:lnTo>
                <a:lnTo>
                  <a:pt x="69430" y="30063"/>
                </a:lnTo>
                <a:lnTo>
                  <a:pt x="105941" y="46880"/>
                </a:lnTo>
                <a:lnTo>
                  <a:pt x="110604" y="52139"/>
                </a:lnTo>
                <a:lnTo>
                  <a:pt x="111636" y="54024"/>
                </a:lnTo>
                <a:lnTo>
                  <a:pt x="56778" y="54024"/>
                </a:lnTo>
                <a:lnTo>
                  <a:pt x="52958" y="54868"/>
                </a:lnTo>
                <a:lnTo>
                  <a:pt x="49684" y="56554"/>
                </a:lnTo>
                <a:lnTo>
                  <a:pt x="46509" y="58142"/>
                </a:lnTo>
                <a:lnTo>
                  <a:pt x="43830" y="60325"/>
                </a:lnTo>
                <a:lnTo>
                  <a:pt x="34801" y="84980"/>
                </a:lnTo>
                <a:lnTo>
                  <a:pt x="119484" y="84980"/>
                </a:lnTo>
                <a:lnTo>
                  <a:pt x="119484" y="98970"/>
                </a:lnTo>
                <a:lnTo>
                  <a:pt x="118541" y="102096"/>
                </a:lnTo>
                <a:lnTo>
                  <a:pt x="116656" y="104179"/>
                </a:lnTo>
                <a:lnTo>
                  <a:pt x="114771" y="106163"/>
                </a:lnTo>
                <a:lnTo>
                  <a:pt x="112191" y="107156"/>
                </a:lnTo>
                <a:lnTo>
                  <a:pt x="34801" y="107156"/>
                </a:lnTo>
                <a:lnTo>
                  <a:pt x="34801" y="112315"/>
                </a:lnTo>
                <a:lnTo>
                  <a:pt x="62284" y="141089"/>
                </a:lnTo>
                <a:lnTo>
                  <a:pt x="113643" y="141089"/>
                </a:lnTo>
                <a:lnTo>
                  <a:pt x="113630" y="147786"/>
                </a:lnTo>
                <a:lnTo>
                  <a:pt x="113432" y="150663"/>
                </a:lnTo>
                <a:lnTo>
                  <a:pt x="113283" y="151854"/>
                </a:lnTo>
                <a:lnTo>
                  <a:pt x="113084" y="152846"/>
                </a:lnTo>
                <a:lnTo>
                  <a:pt x="112985" y="153838"/>
                </a:lnTo>
                <a:lnTo>
                  <a:pt x="105941" y="159841"/>
                </a:lnTo>
                <a:lnTo>
                  <a:pt x="103361" y="160932"/>
                </a:lnTo>
                <a:lnTo>
                  <a:pt x="76572" y="166588"/>
                </a:lnTo>
                <a:lnTo>
                  <a:pt x="70966" y="166985"/>
                </a:lnTo>
                <a:close/>
              </a:path>
              <a:path w="401955" h="167005">
                <a:moveTo>
                  <a:pt x="119484" y="84980"/>
                </a:moveTo>
                <a:lnTo>
                  <a:pt x="86146" y="84980"/>
                </a:lnTo>
                <a:lnTo>
                  <a:pt x="86444" y="75356"/>
                </a:lnTo>
                <a:lnTo>
                  <a:pt x="84509" y="67815"/>
                </a:lnTo>
                <a:lnTo>
                  <a:pt x="80342" y="62358"/>
                </a:lnTo>
                <a:lnTo>
                  <a:pt x="76175" y="56802"/>
                </a:lnTo>
                <a:lnTo>
                  <a:pt x="69775" y="54024"/>
                </a:lnTo>
                <a:lnTo>
                  <a:pt x="111636" y="54024"/>
                </a:lnTo>
                <a:lnTo>
                  <a:pt x="114027" y="58390"/>
                </a:lnTo>
                <a:lnTo>
                  <a:pt x="118399" y="72925"/>
                </a:lnTo>
                <a:lnTo>
                  <a:pt x="119470" y="80714"/>
                </a:lnTo>
                <a:lnTo>
                  <a:pt x="119484" y="84980"/>
                </a:lnTo>
                <a:close/>
              </a:path>
              <a:path w="401955" h="167005">
                <a:moveTo>
                  <a:pt x="113643" y="141089"/>
                </a:moveTo>
                <a:lnTo>
                  <a:pt x="74191" y="141089"/>
                </a:lnTo>
                <a:lnTo>
                  <a:pt x="79449" y="140692"/>
                </a:lnTo>
                <a:lnTo>
                  <a:pt x="83914" y="139898"/>
                </a:lnTo>
                <a:lnTo>
                  <a:pt x="106189" y="133201"/>
                </a:lnTo>
                <a:lnTo>
                  <a:pt x="107975" y="132754"/>
                </a:lnTo>
                <a:lnTo>
                  <a:pt x="110157" y="132754"/>
                </a:lnTo>
                <a:lnTo>
                  <a:pt x="110802" y="132903"/>
                </a:lnTo>
                <a:lnTo>
                  <a:pt x="111298" y="133201"/>
                </a:lnTo>
                <a:lnTo>
                  <a:pt x="111894" y="133498"/>
                </a:lnTo>
                <a:lnTo>
                  <a:pt x="112340" y="134094"/>
                </a:lnTo>
                <a:lnTo>
                  <a:pt x="112638" y="134987"/>
                </a:lnTo>
                <a:lnTo>
                  <a:pt x="113046" y="135830"/>
                </a:lnTo>
                <a:lnTo>
                  <a:pt x="113283" y="136921"/>
                </a:lnTo>
                <a:lnTo>
                  <a:pt x="113382" y="138410"/>
                </a:lnTo>
                <a:lnTo>
                  <a:pt x="113580" y="139898"/>
                </a:lnTo>
                <a:lnTo>
                  <a:pt x="113643" y="141089"/>
                </a:lnTo>
                <a:close/>
              </a:path>
              <a:path w="401955" h="167005">
                <a:moveTo>
                  <a:pt x="187784" y="32890"/>
                </a:moveTo>
                <a:lnTo>
                  <a:pt x="153553" y="32890"/>
                </a:lnTo>
                <a:lnTo>
                  <a:pt x="153553" y="4911"/>
                </a:lnTo>
                <a:lnTo>
                  <a:pt x="153801" y="4117"/>
                </a:lnTo>
                <a:lnTo>
                  <a:pt x="154297" y="3422"/>
                </a:lnTo>
                <a:lnTo>
                  <a:pt x="154794" y="2629"/>
                </a:lnTo>
                <a:lnTo>
                  <a:pt x="162334" y="446"/>
                </a:lnTo>
                <a:lnTo>
                  <a:pt x="164517" y="148"/>
                </a:lnTo>
                <a:lnTo>
                  <a:pt x="167245" y="0"/>
                </a:lnTo>
                <a:lnTo>
                  <a:pt x="173893" y="0"/>
                </a:lnTo>
                <a:lnTo>
                  <a:pt x="176671" y="148"/>
                </a:lnTo>
                <a:lnTo>
                  <a:pt x="178854" y="446"/>
                </a:lnTo>
                <a:lnTo>
                  <a:pt x="181137" y="645"/>
                </a:lnTo>
                <a:lnTo>
                  <a:pt x="182922" y="992"/>
                </a:lnTo>
                <a:lnTo>
                  <a:pt x="185502" y="1984"/>
                </a:lnTo>
                <a:lnTo>
                  <a:pt x="186395" y="2629"/>
                </a:lnTo>
                <a:lnTo>
                  <a:pt x="186891" y="3422"/>
                </a:lnTo>
                <a:lnTo>
                  <a:pt x="187486" y="4117"/>
                </a:lnTo>
                <a:lnTo>
                  <a:pt x="187784" y="4911"/>
                </a:lnTo>
                <a:lnTo>
                  <a:pt x="187784" y="32890"/>
                </a:lnTo>
                <a:close/>
              </a:path>
              <a:path w="401955" h="167005">
                <a:moveTo>
                  <a:pt x="216110" y="60721"/>
                </a:moveTo>
                <a:lnTo>
                  <a:pt x="137182" y="60721"/>
                </a:lnTo>
                <a:lnTo>
                  <a:pt x="135843" y="59680"/>
                </a:lnTo>
                <a:lnTo>
                  <a:pt x="134950" y="57596"/>
                </a:lnTo>
                <a:lnTo>
                  <a:pt x="134057" y="55413"/>
                </a:lnTo>
                <a:lnTo>
                  <a:pt x="133610" y="51841"/>
                </a:lnTo>
                <a:lnTo>
                  <a:pt x="133709" y="41969"/>
                </a:lnTo>
                <a:lnTo>
                  <a:pt x="136736" y="33635"/>
                </a:lnTo>
                <a:lnTo>
                  <a:pt x="137430" y="33139"/>
                </a:lnTo>
                <a:lnTo>
                  <a:pt x="138224" y="32890"/>
                </a:lnTo>
                <a:lnTo>
                  <a:pt x="215168" y="32890"/>
                </a:lnTo>
                <a:lnTo>
                  <a:pt x="215962" y="33139"/>
                </a:lnTo>
                <a:lnTo>
                  <a:pt x="216656" y="33635"/>
                </a:lnTo>
                <a:lnTo>
                  <a:pt x="217351" y="34032"/>
                </a:lnTo>
                <a:lnTo>
                  <a:pt x="217897" y="34776"/>
                </a:lnTo>
                <a:lnTo>
                  <a:pt x="218293" y="35867"/>
                </a:lnTo>
                <a:lnTo>
                  <a:pt x="218789" y="36859"/>
                </a:lnTo>
                <a:lnTo>
                  <a:pt x="219137" y="38298"/>
                </a:lnTo>
                <a:lnTo>
                  <a:pt x="219534" y="41969"/>
                </a:lnTo>
                <a:lnTo>
                  <a:pt x="219633" y="51841"/>
                </a:lnTo>
                <a:lnTo>
                  <a:pt x="219186" y="55413"/>
                </a:lnTo>
                <a:lnTo>
                  <a:pt x="218293" y="57596"/>
                </a:lnTo>
                <a:lnTo>
                  <a:pt x="217400" y="59680"/>
                </a:lnTo>
                <a:lnTo>
                  <a:pt x="216110" y="60721"/>
                </a:lnTo>
                <a:close/>
              </a:path>
              <a:path w="401955" h="167005">
                <a:moveTo>
                  <a:pt x="195771" y="166538"/>
                </a:moveTo>
                <a:lnTo>
                  <a:pt x="186444" y="166538"/>
                </a:lnTo>
                <a:lnTo>
                  <a:pt x="180491" y="165695"/>
                </a:lnTo>
                <a:lnTo>
                  <a:pt x="154324" y="137070"/>
                </a:lnTo>
                <a:lnTo>
                  <a:pt x="153553" y="130522"/>
                </a:lnTo>
                <a:lnTo>
                  <a:pt x="153553" y="60721"/>
                </a:lnTo>
                <a:lnTo>
                  <a:pt x="187784" y="60721"/>
                </a:lnTo>
                <a:lnTo>
                  <a:pt x="187784" y="124519"/>
                </a:lnTo>
                <a:lnTo>
                  <a:pt x="188825" y="129530"/>
                </a:lnTo>
                <a:lnTo>
                  <a:pt x="190909" y="132903"/>
                </a:lnTo>
                <a:lnTo>
                  <a:pt x="192993" y="136177"/>
                </a:lnTo>
                <a:lnTo>
                  <a:pt x="196713" y="137814"/>
                </a:lnTo>
                <a:lnTo>
                  <a:pt x="218814" y="137814"/>
                </a:lnTo>
                <a:lnTo>
                  <a:pt x="218889" y="138062"/>
                </a:lnTo>
                <a:lnTo>
                  <a:pt x="219137" y="139402"/>
                </a:lnTo>
                <a:lnTo>
                  <a:pt x="219534" y="142676"/>
                </a:lnTo>
                <a:lnTo>
                  <a:pt x="219538" y="152449"/>
                </a:lnTo>
                <a:lnTo>
                  <a:pt x="219385" y="154384"/>
                </a:lnTo>
                <a:lnTo>
                  <a:pt x="200732" y="166092"/>
                </a:lnTo>
                <a:lnTo>
                  <a:pt x="198251" y="166389"/>
                </a:lnTo>
                <a:lnTo>
                  <a:pt x="195771" y="166538"/>
                </a:lnTo>
                <a:close/>
              </a:path>
              <a:path w="401955" h="167005">
                <a:moveTo>
                  <a:pt x="218814" y="137814"/>
                </a:moveTo>
                <a:lnTo>
                  <a:pt x="203857" y="137814"/>
                </a:lnTo>
                <a:lnTo>
                  <a:pt x="205494" y="137665"/>
                </a:lnTo>
                <a:lnTo>
                  <a:pt x="208471" y="137070"/>
                </a:lnTo>
                <a:lnTo>
                  <a:pt x="209761" y="136723"/>
                </a:lnTo>
                <a:lnTo>
                  <a:pt x="210852" y="136326"/>
                </a:lnTo>
                <a:lnTo>
                  <a:pt x="213680" y="135135"/>
                </a:lnTo>
                <a:lnTo>
                  <a:pt x="214473" y="134838"/>
                </a:lnTo>
                <a:lnTo>
                  <a:pt x="215218" y="134689"/>
                </a:lnTo>
                <a:lnTo>
                  <a:pt x="216408" y="134689"/>
                </a:lnTo>
                <a:lnTo>
                  <a:pt x="216904" y="134838"/>
                </a:lnTo>
                <a:lnTo>
                  <a:pt x="217896" y="135433"/>
                </a:lnTo>
                <a:lnTo>
                  <a:pt x="218293" y="136078"/>
                </a:lnTo>
                <a:lnTo>
                  <a:pt x="218814" y="137814"/>
                </a:lnTo>
                <a:close/>
              </a:path>
              <a:path w="401955" h="167005">
                <a:moveTo>
                  <a:pt x="299363" y="166836"/>
                </a:moveTo>
                <a:lnTo>
                  <a:pt x="285770" y="166836"/>
                </a:lnTo>
                <a:lnTo>
                  <a:pt x="277435" y="165397"/>
                </a:lnTo>
                <a:lnTo>
                  <a:pt x="243354" y="137021"/>
                </a:lnTo>
                <a:lnTo>
                  <a:pt x="237232" y="98226"/>
                </a:lnTo>
                <a:lnTo>
                  <a:pt x="237432" y="91919"/>
                </a:lnTo>
                <a:lnTo>
                  <a:pt x="250547" y="51792"/>
                </a:lnTo>
                <a:lnTo>
                  <a:pt x="289490" y="29914"/>
                </a:lnTo>
                <a:lnTo>
                  <a:pt x="301992" y="29914"/>
                </a:lnTo>
                <a:lnTo>
                  <a:pt x="305564" y="30261"/>
                </a:lnTo>
                <a:lnTo>
                  <a:pt x="309036" y="30956"/>
                </a:lnTo>
                <a:lnTo>
                  <a:pt x="312608" y="31551"/>
                </a:lnTo>
                <a:lnTo>
                  <a:pt x="315883" y="32395"/>
                </a:lnTo>
                <a:lnTo>
                  <a:pt x="318859" y="33486"/>
                </a:lnTo>
                <a:lnTo>
                  <a:pt x="321935" y="34577"/>
                </a:lnTo>
                <a:lnTo>
                  <a:pt x="324663" y="35817"/>
                </a:lnTo>
                <a:lnTo>
                  <a:pt x="327045" y="37207"/>
                </a:lnTo>
                <a:lnTo>
                  <a:pt x="329525" y="38496"/>
                </a:lnTo>
                <a:lnTo>
                  <a:pt x="335230" y="45839"/>
                </a:lnTo>
                <a:lnTo>
                  <a:pt x="335528" y="46930"/>
                </a:lnTo>
                <a:lnTo>
                  <a:pt x="335726" y="48269"/>
                </a:lnTo>
                <a:lnTo>
                  <a:pt x="335925" y="51445"/>
                </a:lnTo>
                <a:lnTo>
                  <a:pt x="335974" y="57745"/>
                </a:lnTo>
                <a:lnTo>
                  <a:pt x="291028" y="57745"/>
                </a:lnTo>
                <a:lnTo>
                  <a:pt x="284182" y="61168"/>
                </a:lnTo>
                <a:lnTo>
                  <a:pt x="272276" y="98226"/>
                </a:lnTo>
                <a:lnTo>
                  <a:pt x="272276" y="104775"/>
                </a:lnTo>
                <a:lnTo>
                  <a:pt x="295692" y="138261"/>
                </a:lnTo>
                <a:lnTo>
                  <a:pt x="336570" y="138261"/>
                </a:lnTo>
                <a:lnTo>
                  <a:pt x="336470" y="144263"/>
                </a:lnTo>
                <a:lnTo>
                  <a:pt x="336272" y="145851"/>
                </a:lnTo>
                <a:lnTo>
                  <a:pt x="336173" y="147439"/>
                </a:lnTo>
                <a:lnTo>
                  <a:pt x="336024" y="148778"/>
                </a:lnTo>
                <a:lnTo>
                  <a:pt x="335627" y="150961"/>
                </a:lnTo>
                <a:lnTo>
                  <a:pt x="335329" y="151854"/>
                </a:lnTo>
                <a:lnTo>
                  <a:pt x="334933" y="152548"/>
                </a:lnTo>
                <a:lnTo>
                  <a:pt x="334635" y="153144"/>
                </a:lnTo>
                <a:lnTo>
                  <a:pt x="307251" y="165645"/>
                </a:lnTo>
                <a:lnTo>
                  <a:pt x="303381" y="166439"/>
                </a:lnTo>
                <a:lnTo>
                  <a:pt x="299363" y="166836"/>
                </a:lnTo>
                <a:close/>
              </a:path>
              <a:path w="401955" h="167005">
                <a:moveTo>
                  <a:pt x="332551" y="69949"/>
                </a:moveTo>
                <a:lnTo>
                  <a:pt x="329575" y="69949"/>
                </a:lnTo>
                <a:lnTo>
                  <a:pt x="327938" y="69353"/>
                </a:lnTo>
                <a:lnTo>
                  <a:pt x="326152" y="68163"/>
                </a:lnTo>
                <a:lnTo>
                  <a:pt x="324393" y="66823"/>
                </a:lnTo>
                <a:lnTo>
                  <a:pt x="322431" y="65484"/>
                </a:lnTo>
                <a:lnTo>
                  <a:pt x="320050" y="63996"/>
                </a:lnTo>
                <a:lnTo>
                  <a:pt x="317669" y="62408"/>
                </a:lnTo>
                <a:lnTo>
                  <a:pt x="314715" y="60920"/>
                </a:lnTo>
                <a:lnTo>
                  <a:pt x="308292" y="58390"/>
                </a:lnTo>
                <a:lnTo>
                  <a:pt x="304423" y="57745"/>
                </a:lnTo>
                <a:lnTo>
                  <a:pt x="335974" y="57745"/>
                </a:lnTo>
                <a:lnTo>
                  <a:pt x="335945" y="61168"/>
                </a:lnTo>
                <a:lnTo>
                  <a:pt x="335528" y="64640"/>
                </a:lnTo>
                <a:lnTo>
                  <a:pt x="334614" y="66873"/>
                </a:lnTo>
                <a:lnTo>
                  <a:pt x="333742" y="68907"/>
                </a:lnTo>
                <a:lnTo>
                  <a:pt x="332551" y="69949"/>
                </a:lnTo>
                <a:close/>
              </a:path>
              <a:path w="401955" h="167005">
                <a:moveTo>
                  <a:pt x="336570" y="138261"/>
                </a:moveTo>
                <a:lnTo>
                  <a:pt x="305018" y="138261"/>
                </a:lnTo>
                <a:lnTo>
                  <a:pt x="309086" y="137566"/>
                </a:lnTo>
                <a:lnTo>
                  <a:pt x="312460" y="136177"/>
                </a:lnTo>
                <a:lnTo>
                  <a:pt x="327789" y="126652"/>
                </a:lnTo>
                <a:lnTo>
                  <a:pt x="329575" y="125263"/>
                </a:lnTo>
                <a:lnTo>
                  <a:pt x="331063" y="124569"/>
                </a:lnTo>
                <a:lnTo>
                  <a:pt x="333047" y="124569"/>
                </a:lnTo>
                <a:lnTo>
                  <a:pt x="333692" y="124817"/>
                </a:lnTo>
                <a:lnTo>
                  <a:pt x="334188" y="125313"/>
                </a:lnTo>
                <a:lnTo>
                  <a:pt x="334784" y="125710"/>
                </a:lnTo>
                <a:lnTo>
                  <a:pt x="336544" y="136177"/>
                </a:lnTo>
                <a:lnTo>
                  <a:pt x="336570" y="138261"/>
                </a:lnTo>
                <a:close/>
              </a:path>
              <a:path w="401955" h="167005">
                <a:moveTo>
                  <a:pt x="389073" y="165645"/>
                </a:moveTo>
                <a:lnTo>
                  <a:pt x="373793" y="165645"/>
                </a:lnTo>
                <a:lnTo>
                  <a:pt x="368535" y="164207"/>
                </a:lnTo>
                <a:lnTo>
                  <a:pt x="362780" y="158452"/>
                </a:lnTo>
                <a:lnTo>
                  <a:pt x="361341" y="153045"/>
                </a:lnTo>
                <a:lnTo>
                  <a:pt x="361440" y="136078"/>
                </a:lnTo>
                <a:lnTo>
                  <a:pt x="362780" y="130720"/>
                </a:lnTo>
                <a:lnTo>
                  <a:pt x="365657" y="127843"/>
                </a:lnTo>
                <a:lnTo>
                  <a:pt x="368634" y="124966"/>
                </a:lnTo>
                <a:lnTo>
                  <a:pt x="373992" y="123527"/>
                </a:lnTo>
                <a:lnTo>
                  <a:pt x="389271" y="123527"/>
                </a:lnTo>
                <a:lnTo>
                  <a:pt x="394480" y="124966"/>
                </a:lnTo>
                <a:lnTo>
                  <a:pt x="397358" y="127843"/>
                </a:lnTo>
                <a:lnTo>
                  <a:pt x="400334" y="130621"/>
                </a:lnTo>
                <a:lnTo>
                  <a:pt x="401823" y="136078"/>
                </a:lnTo>
                <a:lnTo>
                  <a:pt x="401719" y="153045"/>
                </a:lnTo>
                <a:lnTo>
                  <a:pt x="400334" y="158353"/>
                </a:lnTo>
                <a:lnTo>
                  <a:pt x="397358" y="161329"/>
                </a:lnTo>
                <a:lnTo>
                  <a:pt x="394381" y="164207"/>
                </a:lnTo>
                <a:lnTo>
                  <a:pt x="389073" y="165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17" name="TextBox 16"/>
          <p:cNvSpPr txBox="1"/>
          <p:nvPr/>
        </p:nvSpPr>
        <p:spPr>
          <a:xfrm>
            <a:off x="1399593" y="2724150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Load JavaScript files right before closing the &lt;body&gt; tag!</a:t>
            </a:r>
            <a:endParaRPr lang="en-US" sz="20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4695900"/>
            <a:ext cx="9144000" cy="447599"/>
          </a:xfrm>
          <a:custGeom>
            <a:avLst/>
            <a:gdLst/>
            <a:ahLst/>
            <a:cxnLst/>
            <a:rect l="l" t="t" r="r" b="b"/>
            <a:pathLst>
              <a:path w="9144000" h="447599">
                <a:moveTo>
                  <a:pt x="9144000" y="0"/>
                </a:moveTo>
                <a:lnTo>
                  <a:pt x="0" y="0"/>
                </a:lnTo>
                <a:lnTo>
                  <a:pt x="0" y="447599"/>
                </a:lnTo>
                <a:lnTo>
                  <a:pt x="9144000" y="447599"/>
                </a:lnTo>
                <a:lnTo>
                  <a:pt x="9144000" y="0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3849300"/>
            <a:ext cx="9144000" cy="846600"/>
          </a:xfrm>
          <a:custGeom>
            <a:avLst/>
            <a:gdLst/>
            <a:ahLst/>
            <a:cxnLst/>
            <a:rect l="l" t="t" r="r" b="b"/>
            <a:pathLst>
              <a:path w="9144000" h="846600">
                <a:moveTo>
                  <a:pt x="9144000" y="0"/>
                </a:moveTo>
                <a:lnTo>
                  <a:pt x="0" y="0"/>
                </a:lnTo>
                <a:lnTo>
                  <a:pt x="0" y="846600"/>
                </a:lnTo>
                <a:lnTo>
                  <a:pt x="9144000" y="8466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16815" y="4723373"/>
            <a:ext cx="548700" cy="393600"/>
          </a:xfrm>
          <a:custGeom>
            <a:avLst/>
            <a:gdLst/>
            <a:ahLst/>
            <a:cxnLst/>
            <a:rect l="l" t="t" r="r" b="b"/>
            <a:pathLst>
              <a:path w="548700" h="393600">
                <a:moveTo>
                  <a:pt x="0" y="0"/>
                </a:moveTo>
                <a:lnTo>
                  <a:pt x="548700" y="0"/>
                </a:lnTo>
                <a:lnTo>
                  <a:pt x="548700" y="393600"/>
                </a:lnTo>
                <a:lnTo>
                  <a:pt x="0" y="393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3849300"/>
          </a:xfrm>
          <a:custGeom>
            <a:avLst/>
            <a:gdLst/>
            <a:ahLst/>
            <a:cxnLst/>
            <a:rect l="l" t="t" r="r" b="b"/>
            <a:pathLst>
              <a:path w="9144000" h="3849300">
                <a:moveTo>
                  <a:pt x="9144000" y="0"/>
                </a:moveTo>
                <a:lnTo>
                  <a:pt x="0" y="0"/>
                </a:lnTo>
                <a:lnTo>
                  <a:pt x="0" y="3849300"/>
                </a:lnTo>
                <a:lnTo>
                  <a:pt x="9144000" y="38493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6922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5950" y="1233000"/>
            <a:ext cx="5912100" cy="1383300"/>
          </a:xfrm>
          <a:custGeom>
            <a:avLst/>
            <a:gdLst/>
            <a:ahLst/>
            <a:cxnLst/>
            <a:rect l="l" t="t" r="r" b="b"/>
            <a:pathLst>
              <a:path w="5912100" h="1383300">
                <a:moveTo>
                  <a:pt x="0" y="0"/>
                </a:moveTo>
                <a:lnTo>
                  <a:pt x="5912100" y="0"/>
                </a:lnTo>
                <a:lnTo>
                  <a:pt x="5912100" y="1383300"/>
                </a:lnTo>
                <a:lnTo>
                  <a:pt x="0" y="13833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2000" cy="318600"/>
          </a:xfrm>
          <a:custGeom>
            <a:avLst/>
            <a:gdLst/>
            <a:ahLst/>
            <a:cxnLst/>
            <a:rect l="l" t="t" r="r" b="b"/>
            <a:pathLst>
              <a:path w="732000" h="318600">
                <a:moveTo>
                  <a:pt x="0" y="0"/>
                </a:moveTo>
                <a:lnTo>
                  <a:pt x="732000" y="0"/>
                </a:lnTo>
                <a:lnTo>
                  <a:pt x="732000" y="318600"/>
                </a:lnTo>
                <a:lnTo>
                  <a:pt x="0" y="3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800" y="4760950"/>
            <a:ext cx="732000" cy="31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89840" y="4829312"/>
            <a:ext cx="325560" cy="203199"/>
          </a:xfrm>
          <a:prstGeom prst="rect">
            <a:avLst/>
          </a:prstGeom>
        </p:spPr>
        <p:txBody>
          <a:bodyPr wrap="square" lIns="0" tIns="9715" rIns="0" bIns="0" rtlCol="0">
            <a:noAutofit/>
          </a:bodyPr>
          <a:lstStyle/>
          <a:p>
            <a:pPr marL="12700">
              <a:lnSpc>
                <a:spcPts val="1530"/>
              </a:lnSpc>
            </a:pPr>
            <a:r>
              <a:rPr lang="en-US" sz="1400" dirty="0" smtClean="0">
                <a:latin typeface="Arial"/>
                <a:cs typeface="Arial"/>
              </a:rPr>
              <a:t>27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615950" y="1233000"/>
            <a:ext cx="5912100" cy="1383300"/>
          </a:xfrm>
          <a:prstGeom prst="rect">
            <a:avLst/>
          </a:prstGeom>
        </p:spPr>
        <p:txBody>
          <a:bodyPr wrap="square" lIns="0" tIns="4087" rIns="0" bIns="0" rtlCol="0">
            <a:noAutofit/>
          </a:bodyPr>
          <a:lstStyle/>
          <a:p>
            <a:pPr>
              <a:lnSpc>
                <a:spcPts val="600"/>
              </a:lnSpc>
            </a:pPr>
            <a:endParaRPr sz="600"/>
          </a:p>
          <a:p>
            <a:pPr marL="425791" marR="429623" algn="ctr">
              <a:lnSpc>
                <a:spcPct val="101725"/>
              </a:lnSpc>
            </a:pPr>
            <a:r>
              <a:rPr sz="4000" dirty="0" smtClean="0">
                <a:latin typeface="Calibri"/>
                <a:cs typeface="Calibri"/>
              </a:rPr>
              <a:t>How The Web Browsers</a:t>
            </a:r>
            <a:endParaRPr sz="4000">
              <a:latin typeface="Calibri"/>
              <a:cs typeface="Calibri"/>
            </a:endParaRPr>
          </a:p>
          <a:p>
            <a:pPr marL="2341370" marR="2342385" algn="ctr">
              <a:lnSpc>
                <a:spcPts val="4800"/>
              </a:lnSpc>
              <a:spcBef>
                <a:spcPts val="240"/>
              </a:spcBef>
            </a:pPr>
            <a:r>
              <a:rPr sz="4000" dirty="0" smtClean="0">
                <a:latin typeface="Calibri"/>
                <a:cs typeface="Calibri"/>
              </a:rPr>
              <a:t>Work</a:t>
            </a:r>
            <a:endParaRPr sz="4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821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4695900"/>
            <a:ext cx="9144000" cy="447599"/>
          </a:xfrm>
          <a:custGeom>
            <a:avLst/>
            <a:gdLst/>
            <a:ahLst/>
            <a:cxnLst/>
            <a:rect l="l" t="t" r="r" b="b"/>
            <a:pathLst>
              <a:path w="9144000" h="447599">
                <a:moveTo>
                  <a:pt x="9144000" y="0"/>
                </a:moveTo>
                <a:lnTo>
                  <a:pt x="0" y="0"/>
                </a:lnTo>
                <a:lnTo>
                  <a:pt x="0" y="447599"/>
                </a:lnTo>
                <a:lnTo>
                  <a:pt x="9144000" y="447599"/>
                </a:lnTo>
                <a:lnTo>
                  <a:pt x="9144000" y="0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4695900"/>
          </a:xfrm>
          <a:custGeom>
            <a:avLst/>
            <a:gdLst/>
            <a:ahLst/>
            <a:cxnLst/>
            <a:rect l="l" t="t" r="r" b="b"/>
            <a:pathLst>
              <a:path w="9144000" h="4695900">
                <a:moveTo>
                  <a:pt x="9144000" y="0"/>
                </a:moveTo>
                <a:lnTo>
                  <a:pt x="0" y="0"/>
                </a:lnTo>
                <a:lnTo>
                  <a:pt x="0" y="4695900"/>
                </a:lnTo>
                <a:lnTo>
                  <a:pt x="9144000" y="46959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16815" y="4723373"/>
            <a:ext cx="548700" cy="393600"/>
          </a:xfrm>
          <a:custGeom>
            <a:avLst/>
            <a:gdLst/>
            <a:ahLst/>
            <a:cxnLst/>
            <a:rect l="l" t="t" r="r" b="b"/>
            <a:pathLst>
              <a:path w="548700" h="393600">
                <a:moveTo>
                  <a:pt x="0" y="0"/>
                </a:moveTo>
                <a:lnTo>
                  <a:pt x="548700" y="0"/>
                </a:lnTo>
                <a:lnTo>
                  <a:pt x="548700" y="393600"/>
                </a:lnTo>
                <a:lnTo>
                  <a:pt x="0" y="393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7300" y="212325"/>
            <a:ext cx="8338800" cy="589800"/>
          </a:xfrm>
          <a:custGeom>
            <a:avLst/>
            <a:gdLst/>
            <a:ahLst/>
            <a:cxnLst/>
            <a:rect l="l" t="t" r="r" b="b"/>
            <a:pathLst>
              <a:path w="8338800" h="589800">
                <a:moveTo>
                  <a:pt x="0" y="0"/>
                </a:moveTo>
                <a:lnTo>
                  <a:pt x="8338800" y="0"/>
                </a:lnTo>
                <a:lnTo>
                  <a:pt x="8338800" y="589800"/>
                </a:lnTo>
                <a:lnTo>
                  <a:pt x="0" y="5898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325" y="802125"/>
            <a:ext cx="8739900" cy="3776700"/>
          </a:xfrm>
          <a:custGeom>
            <a:avLst/>
            <a:gdLst/>
            <a:ahLst/>
            <a:cxnLst/>
            <a:rect l="l" t="t" r="r" b="b"/>
            <a:pathLst>
              <a:path w="8739900" h="3776700">
                <a:moveTo>
                  <a:pt x="0" y="0"/>
                </a:moveTo>
                <a:lnTo>
                  <a:pt x="8739900" y="0"/>
                </a:lnTo>
                <a:lnTo>
                  <a:pt x="8739900" y="3776700"/>
                </a:lnTo>
                <a:lnTo>
                  <a:pt x="0" y="3776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1800" y="4760950"/>
            <a:ext cx="732000" cy="318600"/>
          </a:xfrm>
          <a:custGeom>
            <a:avLst/>
            <a:gdLst/>
            <a:ahLst/>
            <a:cxnLst/>
            <a:rect l="l" t="t" r="r" b="b"/>
            <a:pathLst>
              <a:path w="732000" h="318600">
                <a:moveTo>
                  <a:pt x="0" y="0"/>
                </a:moveTo>
                <a:lnTo>
                  <a:pt x="732000" y="0"/>
                </a:lnTo>
                <a:lnTo>
                  <a:pt x="732000" y="318600"/>
                </a:lnTo>
                <a:lnTo>
                  <a:pt x="0" y="318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1800" y="4760950"/>
            <a:ext cx="732000" cy="31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89839" y="4829312"/>
            <a:ext cx="475675" cy="203199"/>
          </a:xfrm>
          <a:prstGeom prst="rect">
            <a:avLst/>
          </a:prstGeom>
        </p:spPr>
        <p:txBody>
          <a:bodyPr wrap="square" lIns="0" tIns="9715" rIns="0" bIns="0" rtlCol="0">
            <a:noAutofit/>
          </a:bodyPr>
          <a:lstStyle/>
          <a:p>
            <a:pPr marL="12700">
              <a:lnSpc>
                <a:spcPts val="1530"/>
              </a:lnSpc>
            </a:pPr>
            <a:r>
              <a:rPr lang="en-US" sz="1400" dirty="0" smtClean="0">
                <a:latin typeface="Arial"/>
                <a:cs typeface="Arial"/>
              </a:rPr>
              <a:t>28*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25" y="212325"/>
            <a:ext cx="291975" cy="58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57300" y="212325"/>
            <a:ext cx="8338800" cy="589800"/>
          </a:xfrm>
          <a:prstGeom prst="rect">
            <a:avLst/>
          </a:prstGeom>
        </p:spPr>
        <p:txBody>
          <a:bodyPr wrap="square" lIns="0" tIns="5990" rIns="0" bIns="0" rtlCol="0">
            <a:noAutofit/>
          </a:bodyPr>
          <a:lstStyle/>
          <a:p>
            <a:pPr>
              <a:lnSpc>
                <a:spcPts val="600"/>
              </a:lnSpc>
            </a:pPr>
            <a:endParaRPr sz="600"/>
          </a:p>
          <a:p>
            <a:pPr marL="85724">
              <a:lnSpc>
                <a:spcPct val="101725"/>
              </a:lnSpc>
            </a:pPr>
            <a:r>
              <a:rPr sz="2600" b="1" dirty="0" smtClean="0">
                <a:solidFill>
                  <a:srgbClr val="642C84"/>
                </a:solidFill>
                <a:latin typeface="Calibri"/>
                <a:cs typeface="Calibri"/>
              </a:rPr>
              <a:t>How The Web Browsers Work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5325" y="802125"/>
            <a:ext cx="8739900" cy="3776700"/>
          </a:xfrm>
          <a:prstGeom prst="rect">
            <a:avLst/>
          </a:prstGeom>
        </p:spPr>
        <p:txBody>
          <a:bodyPr wrap="square" lIns="0" tIns="456" rIns="0" bIns="0" rtlCol="0">
            <a:noAutofit/>
          </a:bodyPr>
          <a:lstStyle/>
          <a:p>
            <a:pPr>
              <a:lnSpc>
                <a:spcPts val="650"/>
              </a:lnSpc>
            </a:pPr>
            <a:endParaRPr sz="650" dirty="0"/>
          </a:p>
          <a:p>
            <a:pPr marL="117824">
              <a:lnSpc>
                <a:spcPct val="101725"/>
              </a:lnSpc>
            </a:pPr>
            <a:r>
              <a:rPr sz="2000" b="1" spc="0" dirty="0" smtClean="0">
                <a:latin typeface="Calibri"/>
                <a:cs typeface="Calibri"/>
              </a:rPr>
              <a:t>1.  </a:t>
            </a:r>
            <a:r>
              <a:rPr sz="2000" b="1" spc="446" dirty="0" smtClean="0">
                <a:latin typeface="Calibri"/>
                <a:cs typeface="Calibri"/>
              </a:rPr>
              <a:t> </a:t>
            </a:r>
            <a:r>
              <a:rPr sz="2000" b="1" spc="0" dirty="0" smtClean="0">
                <a:solidFill>
                  <a:srgbClr val="642C84"/>
                </a:solidFill>
                <a:latin typeface="Calibri"/>
                <a:cs typeface="Calibri"/>
              </a:rPr>
              <a:t>Get HTML</a:t>
            </a:r>
            <a:endParaRPr sz="2000" dirty="0">
              <a:latin typeface="Calibri"/>
              <a:cs typeface="Calibri"/>
            </a:endParaRPr>
          </a:p>
          <a:p>
            <a:pPr marL="117824">
              <a:lnSpc>
                <a:spcPct val="101725"/>
              </a:lnSpc>
              <a:spcBef>
                <a:spcPts val="330"/>
              </a:spcBef>
            </a:pPr>
            <a:r>
              <a:rPr sz="2000" b="1" spc="0" dirty="0" smtClean="0">
                <a:latin typeface="Calibri"/>
                <a:cs typeface="Calibri"/>
              </a:rPr>
              <a:t>2.  </a:t>
            </a:r>
            <a:r>
              <a:rPr sz="2000" b="1" spc="446" dirty="0" smtClean="0">
                <a:latin typeface="Calibri"/>
                <a:cs typeface="Calibri"/>
              </a:rPr>
              <a:t> </a:t>
            </a:r>
            <a:r>
              <a:rPr sz="2000" b="1" spc="0" dirty="0" smtClean="0">
                <a:solidFill>
                  <a:srgbClr val="642C84"/>
                </a:solidFill>
                <a:latin typeface="Calibri"/>
                <a:cs typeface="Calibri"/>
              </a:rPr>
              <a:t>Parse head</a:t>
            </a:r>
            <a:endParaRPr sz="2000" dirty="0">
              <a:latin typeface="Calibri"/>
              <a:cs typeface="Calibri"/>
            </a:endParaRPr>
          </a:p>
          <a:p>
            <a:pPr marL="1000125" marR="1232063" indent="-381957">
              <a:lnSpc>
                <a:spcPts val="2480"/>
              </a:lnSpc>
              <a:spcBef>
                <a:spcPts val="330"/>
              </a:spcBef>
              <a:tabLst>
                <a:tab pos="990600" algn="l"/>
              </a:tabLst>
            </a:pPr>
            <a:r>
              <a:rPr sz="2000" b="1" dirty="0" smtClean="0">
                <a:latin typeface="Arial"/>
                <a:cs typeface="Arial"/>
              </a:rPr>
              <a:t>	</a:t>
            </a:r>
            <a:r>
              <a:rPr sz="2000" b="1" spc="0" dirty="0" smtClean="0">
                <a:latin typeface="Calibri"/>
                <a:cs typeface="Calibri"/>
              </a:rPr>
              <a:t>Make requests to get the referenced files </a:t>
            </a:r>
            <a:r>
              <a:rPr sz="2000" b="1" i="1" spc="0" dirty="0" smtClean="0">
                <a:latin typeface="Calibri"/>
                <a:cs typeface="Calibri"/>
              </a:rPr>
              <a:t>in the order of their </a:t>
            </a:r>
            <a:endParaRPr sz="2000" dirty="0">
              <a:latin typeface="Calibri"/>
              <a:cs typeface="Calibri"/>
            </a:endParaRPr>
          </a:p>
          <a:p>
            <a:pPr marL="1000125" marR="1232063">
              <a:lnSpc>
                <a:spcPts val="2441"/>
              </a:lnSpc>
              <a:spcBef>
                <a:spcPts val="339"/>
              </a:spcBef>
              <a:tabLst>
                <a:tab pos="990600" algn="l"/>
              </a:tabLst>
            </a:pPr>
            <a:r>
              <a:rPr sz="2000" b="1" i="1" dirty="0" smtClean="0">
                <a:latin typeface="Calibri"/>
                <a:cs typeface="Calibri"/>
              </a:rPr>
              <a:t>appearance</a:t>
            </a:r>
            <a:endParaRPr sz="2000" dirty="0">
              <a:latin typeface="Calibri"/>
              <a:cs typeface="Calibri"/>
            </a:endParaRPr>
          </a:p>
          <a:p>
            <a:pPr marL="618167">
              <a:lnSpc>
                <a:spcPct val="101725"/>
              </a:lnSpc>
              <a:spcBef>
                <a:spcPts val="394"/>
              </a:spcBef>
            </a:pPr>
            <a:r>
              <a:rPr sz="2000" b="1" spc="0" dirty="0" smtClean="0">
                <a:latin typeface="Arial"/>
                <a:cs typeface="Arial"/>
              </a:rPr>
              <a:t>○  </a:t>
            </a:r>
            <a:r>
              <a:rPr sz="2000" b="1" spc="139" dirty="0" smtClean="0">
                <a:latin typeface="Arial"/>
                <a:cs typeface="Arial"/>
              </a:rPr>
              <a:t> </a:t>
            </a:r>
            <a:r>
              <a:rPr sz="2000" b="1" spc="0" dirty="0" smtClean="0">
                <a:latin typeface="Calibri"/>
                <a:cs typeface="Calibri"/>
              </a:rPr>
              <a:t>=&gt; </a:t>
            </a:r>
            <a:r>
              <a:rPr sz="2000" b="1" spc="0" dirty="0" smtClean="0">
                <a:solidFill>
                  <a:srgbClr val="0F9D58"/>
                </a:solidFill>
                <a:latin typeface="Calibri"/>
                <a:cs typeface="Calibri"/>
              </a:rPr>
              <a:t>place .css and font files first</a:t>
            </a:r>
            <a:endParaRPr sz="2000" dirty="0">
              <a:latin typeface="Calibri"/>
              <a:cs typeface="Calibri"/>
            </a:endParaRPr>
          </a:p>
          <a:p>
            <a:pPr marL="117824">
              <a:lnSpc>
                <a:spcPct val="101725"/>
              </a:lnSpc>
              <a:spcBef>
                <a:spcPts val="330"/>
              </a:spcBef>
            </a:pPr>
            <a:r>
              <a:rPr sz="2000" b="1" spc="0" dirty="0" smtClean="0">
                <a:latin typeface="Calibri"/>
                <a:cs typeface="Calibri"/>
              </a:rPr>
              <a:t>3.  </a:t>
            </a:r>
            <a:r>
              <a:rPr sz="2000" b="1" spc="446" dirty="0" smtClean="0">
                <a:latin typeface="Calibri"/>
                <a:cs typeface="Calibri"/>
              </a:rPr>
              <a:t> </a:t>
            </a:r>
            <a:r>
              <a:rPr sz="2000" b="1" spc="0" dirty="0" smtClean="0">
                <a:solidFill>
                  <a:srgbClr val="642C84"/>
                </a:solidFill>
                <a:latin typeface="Calibri"/>
                <a:cs typeface="Calibri"/>
              </a:rPr>
              <a:t>Parse body</a:t>
            </a:r>
            <a:endParaRPr sz="2000" dirty="0">
              <a:latin typeface="Calibri"/>
              <a:cs typeface="Calibri"/>
            </a:endParaRPr>
          </a:p>
          <a:p>
            <a:pPr marL="618167">
              <a:lnSpc>
                <a:spcPct val="101725"/>
              </a:lnSpc>
              <a:spcBef>
                <a:spcPts val="330"/>
              </a:spcBef>
            </a:pPr>
            <a:r>
              <a:rPr sz="2000" b="1" spc="0" dirty="0" smtClean="0">
                <a:latin typeface="Arial"/>
                <a:cs typeface="Arial"/>
              </a:rPr>
              <a:t>○  </a:t>
            </a:r>
            <a:r>
              <a:rPr sz="2000" b="1" spc="139" dirty="0" smtClean="0">
                <a:latin typeface="Arial"/>
                <a:cs typeface="Arial"/>
              </a:rPr>
              <a:t> </a:t>
            </a:r>
            <a:r>
              <a:rPr sz="2000" b="1" spc="0" dirty="0" smtClean="0">
                <a:latin typeface="Calibri"/>
                <a:cs typeface="Calibri"/>
              </a:rPr>
              <a:t>Create DOM and CSSOM, merge them and render the page</a:t>
            </a:r>
            <a:endParaRPr sz="2000" dirty="0">
              <a:latin typeface="Calibri"/>
              <a:cs typeface="Calibri"/>
            </a:endParaRPr>
          </a:p>
          <a:p>
            <a:pPr marL="618167">
              <a:lnSpc>
                <a:spcPct val="101725"/>
              </a:lnSpc>
              <a:spcBef>
                <a:spcPts val="330"/>
              </a:spcBef>
            </a:pPr>
            <a:r>
              <a:rPr sz="2000" b="1" spc="0" dirty="0" smtClean="0">
                <a:latin typeface="Arial"/>
                <a:cs typeface="Arial"/>
              </a:rPr>
              <a:t>○  </a:t>
            </a:r>
            <a:r>
              <a:rPr sz="2000" b="1" spc="139" dirty="0" smtClean="0">
                <a:latin typeface="Arial"/>
                <a:cs typeface="Arial"/>
              </a:rPr>
              <a:t> </a:t>
            </a:r>
            <a:r>
              <a:rPr sz="2000" b="1" spc="0" dirty="0" smtClean="0">
                <a:latin typeface="Calibri"/>
                <a:cs typeface="Calibri"/>
              </a:rPr>
              <a:t>Make requests to get the referenced files</a:t>
            </a:r>
            <a:endParaRPr sz="2000" dirty="0">
              <a:latin typeface="Calibri"/>
              <a:cs typeface="Calibri"/>
            </a:endParaRPr>
          </a:p>
          <a:p>
            <a:pPr marL="618167">
              <a:lnSpc>
                <a:spcPct val="101725"/>
              </a:lnSpc>
              <a:spcBef>
                <a:spcPts val="330"/>
              </a:spcBef>
            </a:pPr>
            <a:r>
              <a:rPr sz="2000" b="1" spc="0" dirty="0" smtClean="0">
                <a:latin typeface="Arial"/>
                <a:cs typeface="Arial"/>
              </a:rPr>
              <a:t>○  </a:t>
            </a:r>
            <a:r>
              <a:rPr sz="2000" b="1" spc="139" dirty="0" smtClean="0">
                <a:latin typeface="Arial"/>
                <a:cs typeface="Arial"/>
              </a:rPr>
              <a:t> </a:t>
            </a:r>
            <a:r>
              <a:rPr sz="2000" b="1" spc="0" dirty="0" smtClean="0">
                <a:latin typeface="Calibri"/>
                <a:cs typeface="Calibri"/>
              </a:rPr>
              <a:t>=&gt; </a:t>
            </a:r>
            <a:r>
              <a:rPr sz="2000" b="1" spc="0" dirty="0" smtClean="0">
                <a:solidFill>
                  <a:srgbClr val="0F9D58"/>
                </a:solidFill>
                <a:latin typeface="Calibri"/>
                <a:cs typeface="Calibri"/>
              </a:rPr>
              <a:t>for most use cases, place .js files as the last tags in the body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293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49299"/>
            <a:ext cx="9144000" cy="847090"/>
          </a:xfrm>
          <a:custGeom>
            <a:avLst/>
            <a:gdLst/>
            <a:ahLst/>
            <a:cxnLst/>
            <a:rect l="l" t="t" r="r" b="b"/>
            <a:pathLst>
              <a:path w="9144000" h="847089">
                <a:moveTo>
                  <a:pt x="0" y="846599"/>
                </a:moveTo>
                <a:lnTo>
                  <a:pt x="9143999" y="846599"/>
                </a:lnTo>
                <a:lnTo>
                  <a:pt x="9143999" y="0"/>
                </a:lnTo>
                <a:lnTo>
                  <a:pt x="0" y="0"/>
                </a:lnTo>
                <a:lnTo>
                  <a:pt x="0" y="8465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3849370"/>
          </a:xfrm>
          <a:custGeom>
            <a:avLst/>
            <a:gdLst/>
            <a:ahLst/>
            <a:cxnLst/>
            <a:rect l="l" t="t" r="r" b="b"/>
            <a:pathLst>
              <a:path w="9144000" h="3849370">
                <a:moveTo>
                  <a:pt x="0" y="0"/>
                </a:moveTo>
                <a:lnTo>
                  <a:pt x="9143999" y="0"/>
                </a:lnTo>
                <a:lnTo>
                  <a:pt x="9143999" y="3849299"/>
                </a:lnTo>
                <a:lnTo>
                  <a:pt x="0" y="3849299"/>
                </a:lnTo>
                <a:lnTo>
                  <a:pt x="0" y="0"/>
                </a:lnTo>
                <a:close/>
              </a:path>
            </a:pathLst>
          </a:custGeom>
          <a:solidFill>
            <a:srgbClr val="F692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95621" y="1460974"/>
            <a:ext cx="3174951" cy="3501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214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0609"/>
            <a:ext cx="2112952" cy="22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323" y="1151919"/>
            <a:ext cx="603299" cy="1930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60152" y="1517786"/>
            <a:ext cx="610269" cy="158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38633" y="1518679"/>
            <a:ext cx="1158504" cy="1579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60018" y="1564369"/>
            <a:ext cx="962136" cy="1504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95378" y="1517786"/>
            <a:ext cx="3449964" cy="1967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65361" y="1832111"/>
            <a:ext cx="6241516" cy="1970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65212" y="2147329"/>
            <a:ext cx="1973795" cy="1958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59855" y="2460761"/>
            <a:ext cx="5459925" cy="1970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9323" y="2790219"/>
            <a:ext cx="622300" cy="193040"/>
          </a:xfrm>
          <a:custGeom>
            <a:avLst/>
            <a:gdLst/>
            <a:ahLst/>
            <a:cxnLst/>
            <a:rect l="l" t="t" r="r" b="b"/>
            <a:pathLst>
              <a:path w="622300" h="193039">
                <a:moveTo>
                  <a:pt x="21580" y="190648"/>
                </a:moveTo>
                <a:lnTo>
                  <a:pt x="14535" y="190648"/>
                </a:lnTo>
                <a:lnTo>
                  <a:pt x="11658" y="190500"/>
                </a:lnTo>
                <a:lnTo>
                  <a:pt x="9376" y="190202"/>
                </a:lnTo>
                <a:lnTo>
                  <a:pt x="7094" y="190004"/>
                </a:lnTo>
                <a:lnTo>
                  <a:pt x="0" y="185886"/>
                </a:lnTo>
                <a:lnTo>
                  <a:pt x="0" y="17412"/>
                </a:lnTo>
                <a:lnTo>
                  <a:pt x="297" y="16619"/>
                </a:lnTo>
                <a:lnTo>
                  <a:pt x="892" y="15924"/>
                </a:lnTo>
                <a:lnTo>
                  <a:pt x="1488" y="15130"/>
                </a:lnTo>
                <a:lnTo>
                  <a:pt x="2480" y="14535"/>
                </a:lnTo>
                <a:lnTo>
                  <a:pt x="3869" y="14138"/>
                </a:lnTo>
                <a:lnTo>
                  <a:pt x="5358" y="13642"/>
                </a:lnTo>
                <a:lnTo>
                  <a:pt x="7195" y="13295"/>
                </a:lnTo>
                <a:lnTo>
                  <a:pt x="9376" y="13096"/>
                </a:lnTo>
                <a:lnTo>
                  <a:pt x="11658" y="12799"/>
                </a:lnTo>
                <a:lnTo>
                  <a:pt x="14535" y="12650"/>
                </a:lnTo>
                <a:lnTo>
                  <a:pt x="21580" y="12650"/>
                </a:lnTo>
                <a:lnTo>
                  <a:pt x="24507" y="12799"/>
                </a:lnTo>
                <a:lnTo>
                  <a:pt x="26789" y="13096"/>
                </a:lnTo>
                <a:lnTo>
                  <a:pt x="29072" y="13295"/>
                </a:lnTo>
                <a:lnTo>
                  <a:pt x="30857" y="13642"/>
                </a:lnTo>
                <a:lnTo>
                  <a:pt x="32146" y="14138"/>
                </a:lnTo>
                <a:lnTo>
                  <a:pt x="33535" y="14535"/>
                </a:lnTo>
                <a:lnTo>
                  <a:pt x="34528" y="15130"/>
                </a:lnTo>
                <a:lnTo>
                  <a:pt x="35123" y="15924"/>
                </a:lnTo>
                <a:lnTo>
                  <a:pt x="35718" y="16619"/>
                </a:lnTo>
                <a:lnTo>
                  <a:pt x="36016" y="17412"/>
                </a:lnTo>
                <a:lnTo>
                  <a:pt x="36016" y="185886"/>
                </a:lnTo>
                <a:lnTo>
                  <a:pt x="26789" y="190202"/>
                </a:lnTo>
                <a:lnTo>
                  <a:pt x="24507" y="190500"/>
                </a:lnTo>
                <a:lnTo>
                  <a:pt x="21580" y="190648"/>
                </a:lnTo>
                <a:close/>
              </a:path>
              <a:path w="622300" h="193039">
                <a:moveTo>
                  <a:pt x="183192" y="77688"/>
                </a:moveTo>
                <a:lnTo>
                  <a:pt x="101859" y="77688"/>
                </a:lnTo>
                <a:lnTo>
                  <a:pt x="106873" y="72535"/>
                </a:lnTo>
                <a:lnTo>
                  <a:pt x="136586" y="55810"/>
                </a:lnTo>
                <a:lnTo>
                  <a:pt x="152361" y="55810"/>
                </a:lnTo>
                <a:lnTo>
                  <a:pt x="159307" y="57199"/>
                </a:lnTo>
                <a:lnTo>
                  <a:pt x="164962" y="59977"/>
                </a:lnTo>
                <a:lnTo>
                  <a:pt x="170717" y="62656"/>
                </a:lnTo>
                <a:lnTo>
                  <a:pt x="175331" y="66327"/>
                </a:lnTo>
                <a:lnTo>
                  <a:pt x="182276" y="75654"/>
                </a:lnTo>
                <a:lnTo>
                  <a:pt x="183192" y="77688"/>
                </a:lnTo>
                <a:close/>
              </a:path>
              <a:path w="622300" h="193039">
                <a:moveTo>
                  <a:pt x="93029" y="190648"/>
                </a:moveTo>
                <a:lnTo>
                  <a:pt x="86282" y="190648"/>
                </a:lnTo>
                <a:lnTo>
                  <a:pt x="83504" y="190549"/>
                </a:lnTo>
                <a:lnTo>
                  <a:pt x="72391" y="186184"/>
                </a:lnTo>
                <a:lnTo>
                  <a:pt x="72391" y="62656"/>
                </a:lnTo>
                <a:lnTo>
                  <a:pt x="72639" y="61862"/>
                </a:lnTo>
                <a:lnTo>
                  <a:pt x="73631" y="60473"/>
                </a:lnTo>
                <a:lnTo>
                  <a:pt x="74425" y="59928"/>
                </a:lnTo>
                <a:lnTo>
                  <a:pt x="75517" y="59531"/>
                </a:lnTo>
                <a:lnTo>
                  <a:pt x="76708" y="59035"/>
                </a:lnTo>
                <a:lnTo>
                  <a:pt x="78246" y="58687"/>
                </a:lnTo>
                <a:lnTo>
                  <a:pt x="82015" y="58291"/>
                </a:lnTo>
                <a:lnTo>
                  <a:pt x="84347" y="58191"/>
                </a:lnTo>
                <a:lnTo>
                  <a:pt x="90102" y="58191"/>
                </a:lnTo>
                <a:lnTo>
                  <a:pt x="92533" y="58291"/>
                </a:lnTo>
                <a:lnTo>
                  <a:pt x="96303" y="58688"/>
                </a:lnTo>
                <a:lnTo>
                  <a:pt x="97742" y="59035"/>
                </a:lnTo>
                <a:lnTo>
                  <a:pt x="98734" y="59531"/>
                </a:lnTo>
                <a:lnTo>
                  <a:pt x="99825" y="59928"/>
                </a:lnTo>
                <a:lnTo>
                  <a:pt x="100619" y="60473"/>
                </a:lnTo>
                <a:lnTo>
                  <a:pt x="101611" y="61862"/>
                </a:lnTo>
                <a:lnTo>
                  <a:pt x="101859" y="62656"/>
                </a:lnTo>
                <a:lnTo>
                  <a:pt x="101859" y="77688"/>
                </a:lnTo>
                <a:lnTo>
                  <a:pt x="183192" y="77688"/>
                </a:lnTo>
                <a:lnTo>
                  <a:pt x="184756" y="81160"/>
                </a:lnTo>
                <a:lnTo>
                  <a:pt x="185826" y="85725"/>
                </a:lnTo>
                <a:lnTo>
                  <a:pt x="129640" y="85725"/>
                </a:lnTo>
                <a:lnTo>
                  <a:pt x="125225" y="87312"/>
                </a:lnTo>
                <a:lnTo>
                  <a:pt x="116295" y="93662"/>
                </a:lnTo>
                <a:lnTo>
                  <a:pt x="111632" y="98276"/>
                </a:lnTo>
                <a:lnTo>
                  <a:pt x="106770" y="104328"/>
                </a:lnTo>
                <a:lnTo>
                  <a:pt x="106770" y="186184"/>
                </a:lnTo>
                <a:lnTo>
                  <a:pt x="106473" y="186977"/>
                </a:lnTo>
                <a:lnTo>
                  <a:pt x="105877" y="187672"/>
                </a:lnTo>
                <a:lnTo>
                  <a:pt x="105381" y="188366"/>
                </a:lnTo>
                <a:lnTo>
                  <a:pt x="104488" y="188962"/>
                </a:lnTo>
                <a:lnTo>
                  <a:pt x="103199" y="189458"/>
                </a:lnTo>
                <a:lnTo>
                  <a:pt x="101909" y="189855"/>
                </a:lnTo>
                <a:lnTo>
                  <a:pt x="100172" y="190152"/>
                </a:lnTo>
                <a:lnTo>
                  <a:pt x="95807" y="190549"/>
                </a:lnTo>
                <a:lnTo>
                  <a:pt x="93029" y="190648"/>
                </a:lnTo>
                <a:close/>
              </a:path>
              <a:path w="622300" h="193039">
                <a:moveTo>
                  <a:pt x="174934" y="190648"/>
                </a:moveTo>
                <a:lnTo>
                  <a:pt x="168286" y="190648"/>
                </a:lnTo>
                <a:lnTo>
                  <a:pt x="165458" y="190549"/>
                </a:lnTo>
                <a:lnTo>
                  <a:pt x="154395" y="186184"/>
                </a:lnTo>
                <a:lnTo>
                  <a:pt x="154395" y="109934"/>
                </a:lnTo>
                <a:lnTo>
                  <a:pt x="153949" y="105320"/>
                </a:lnTo>
                <a:lnTo>
                  <a:pt x="153056" y="101947"/>
                </a:lnTo>
                <a:lnTo>
                  <a:pt x="152262" y="98573"/>
                </a:lnTo>
                <a:lnTo>
                  <a:pt x="151022" y="95696"/>
                </a:lnTo>
                <a:lnTo>
                  <a:pt x="149335" y="93315"/>
                </a:lnTo>
                <a:lnTo>
                  <a:pt x="147748" y="90834"/>
                </a:lnTo>
                <a:lnTo>
                  <a:pt x="145664" y="88949"/>
                </a:lnTo>
                <a:lnTo>
                  <a:pt x="140505" y="86369"/>
                </a:lnTo>
                <a:lnTo>
                  <a:pt x="137479" y="85725"/>
                </a:lnTo>
                <a:lnTo>
                  <a:pt x="185826" y="85725"/>
                </a:lnTo>
                <a:lnTo>
                  <a:pt x="186245" y="87510"/>
                </a:lnTo>
                <a:lnTo>
                  <a:pt x="187832" y="93761"/>
                </a:lnTo>
                <a:lnTo>
                  <a:pt x="188626" y="101302"/>
                </a:lnTo>
                <a:lnTo>
                  <a:pt x="188626" y="186184"/>
                </a:lnTo>
                <a:lnTo>
                  <a:pt x="188328" y="186977"/>
                </a:lnTo>
                <a:lnTo>
                  <a:pt x="187733" y="187672"/>
                </a:lnTo>
                <a:lnTo>
                  <a:pt x="187237" y="188366"/>
                </a:lnTo>
                <a:lnTo>
                  <a:pt x="177662" y="190549"/>
                </a:lnTo>
                <a:lnTo>
                  <a:pt x="174934" y="190648"/>
                </a:lnTo>
                <a:close/>
              </a:path>
              <a:path w="622300" h="193039">
                <a:moveTo>
                  <a:pt x="242934" y="190648"/>
                </a:moveTo>
                <a:lnTo>
                  <a:pt x="236187" y="190648"/>
                </a:lnTo>
                <a:lnTo>
                  <a:pt x="233409" y="190549"/>
                </a:lnTo>
                <a:lnTo>
                  <a:pt x="222297" y="186184"/>
                </a:lnTo>
                <a:lnTo>
                  <a:pt x="222297" y="4960"/>
                </a:lnTo>
                <a:lnTo>
                  <a:pt x="236187" y="0"/>
                </a:lnTo>
                <a:lnTo>
                  <a:pt x="242934" y="0"/>
                </a:lnTo>
                <a:lnTo>
                  <a:pt x="255783" y="3423"/>
                </a:lnTo>
                <a:lnTo>
                  <a:pt x="256378" y="4117"/>
                </a:lnTo>
                <a:lnTo>
                  <a:pt x="256676" y="4960"/>
                </a:lnTo>
                <a:lnTo>
                  <a:pt x="256676" y="186184"/>
                </a:lnTo>
                <a:lnTo>
                  <a:pt x="256378" y="186977"/>
                </a:lnTo>
                <a:lnTo>
                  <a:pt x="255783" y="187672"/>
                </a:lnTo>
                <a:lnTo>
                  <a:pt x="255287" y="188366"/>
                </a:lnTo>
                <a:lnTo>
                  <a:pt x="245712" y="190549"/>
                </a:lnTo>
                <a:lnTo>
                  <a:pt x="242934" y="190648"/>
                </a:lnTo>
                <a:close/>
              </a:path>
              <a:path w="622300" h="193039">
                <a:moveTo>
                  <a:pt x="311544" y="190648"/>
                </a:moveTo>
                <a:lnTo>
                  <a:pt x="304797" y="190648"/>
                </a:lnTo>
                <a:lnTo>
                  <a:pt x="302019" y="190549"/>
                </a:lnTo>
                <a:lnTo>
                  <a:pt x="290907" y="186184"/>
                </a:lnTo>
                <a:lnTo>
                  <a:pt x="290907" y="62954"/>
                </a:lnTo>
                <a:lnTo>
                  <a:pt x="299836" y="58638"/>
                </a:lnTo>
                <a:lnTo>
                  <a:pt x="302019" y="58340"/>
                </a:lnTo>
                <a:lnTo>
                  <a:pt x="304797" y="58191"/>
                </a:lnTo>
                <a:lnTo>
                  <a:pt x="311544" y="58191"/>
                </a:lnTo>
                <a:lnTo>
                  <a:pt x="314322" y="58340"/>
                </a:lnTo>
                <a:lnTo>
                  <a:pt x="316505" y="58638"/>
                </a:lnTo>
                <a:lnTo>
                  <a:pt x="318689" y="58836"/>
                </a:lnTo>
                <a:lnTo>
                  <a:pt x="320424" y="59184"/>
                </a:lnTo>
                <a:lnTo>
                  <a:pt x="323004" y="60176"/>
                </a:lnTo>
                <a:lnTo>
                  <a:pt x="323897" y="60771"/>
                </a:lnTo>
                <a:lnTo>
                  <a:pt x="324393" y="61466"/>
                </a:lnTo>
                <a:lnTo>
                  <a:pt x="324988" y="62160"/>
                </a:lnTo>
                <a:lnTo>
                  <a:pt x="325286" y="62954"/>
                </a:lnTo>
                <a:lnTo>
                  <a:pt x="325286" y="186184"/>
                </a:lnTo>
                <a:lnTo>
                  <a:pt x="324988" y="186977"/>
                </a:lnTo>
                <a:lnTo>
                  <a:pt x="324393" y="187672"/>
                </a:lnTo>
                <a:lnTo>
                  <a:pt x="323897" y="188366"/>
                </a:lnTo>
                <a:lnTo>
                  <a:pt x="314322" y="190549"/>
                </a:lnTo>
                <a:lnTo>
                  <a:pt x="311544" y="190648"/>
                </a:lnTo>
                <a:close/>
              </a:path>
              <a:path w="622300" h="193039">
                <a:moveTo>
                  <a:pt x="315662" y="40630"/>
                </a:moveTo>
                <a:lnTo>
                  <a:pt x="300283" y="40630"/>
                </a:lnTo>
                <a:lnTo>
                  <a:pt x="295074" y="39389"/>
                </a:lnTo>
                <a:lnTo>
                  <a:pt x="292395" y="36909"/>
                </a:lnTo>
                <a:lnTo>
                  <a:pt x="289716" y="34329"/>
                </a:lnTo>
                <a:lnTo>
                  <a:pt x="288377" y="29716"/>
                </a:lnTo>
                <a:lnTo>
                  <a:pt x="288462" y="15825"/>
                </a:lnTo>
                <a:lnTo>
                  <a:pt x="289766" y="11310"/>
                </a:lnTo>
                <a:lnTo>
                  <a:pt x="295322" y="5953"/>
                </a:lnTo>
                <a:lnTo>
                  <a:pt x="300580" y="4613"/>
                </a:lnTo>
                <a:lnTo>
                  <a:pt x="315959" y="4613"/>
                </a:lnTo>
                <a:lnTo>
                  <a:pt x="321119" y="5953"/>
                </a:lnTo>
                <a:lnTo>
                  <a:pt x="323798" y="8632"/>
                </a:lnTo>
                <a:lnTo>
                  <a:pt x="326576" y="11211"/>
                </a:lnTo>
                <a:lnTo>
                  <a:pt x="327965" y="15825"/>
                </a:lnTo>
                <a:lnTo>
                  <a:pt x="327845" y="29716"/>
                </a:lnTo>
                <a:lnTo>
                  <a:pt x="326526" y="34081"/>
                </a:lnTo>
                <a:lnTo>
                  <a:pt x="320871" y="39340"/>
                </a:lnTo>
                <a:lnTo>
                  <a:pt x="315662" y="40630"/>
                </a:lnTo>
                <a:close/>
              </a:path>
              <a:path w="622300" h="193039">
                <a:moveTo>
                  <a:pt x="470318" y="77688"/>
                </a:moveTo>
                <a:lnTo>
                  <a:pt x="388985" y="77688"/>
                </a:lnTo>
                <a:lnTo>
                  <a:pt x="393998" y="72535"/>
                </a:lnTo>
                <a:lnTo>
                  <a:pt x="423711" y="55810"/>
                </a:lnTo>
                <a:lnTo>
                  <a:pt x="439487" y="55810"/>
                </a:lnTo>
                <a:lnTo>
                  <a:pt x="446432" y="57199"/>
                </a:lnTo>
                <a:lnTo>
                  <a:pt x="452088" y="59977"/>
                </a:lnTo>
                <a:lnTo>
                  <a:pt x="457842" y="62656"/>
                </a:lnTo>
                <a:lnTo>
                  <a:pt x="462456" y="66327"/>
                </a:lnTo>
                <a:lnTo>
                  <a:pt x="469401" y="75654"/>
                </a:lnTo>
                <a:lnTo>
                  <a:pt x="470318" y="77688"/>
                </a:lnTo>
                <a:close/>
              </a:path>
              <a:path w="622300" h="193039">
                <a:moveTo>
                  <a:pt x="380154" y="190648"/>
                </a:moveTo>
                <a:lnTo>
                  <a:pt x="373407" y="190648"/>
                </a:lnTo>
                <a:lnTo>
                  <a:pt x="370629" y="190549"/>
                </a:lnTo>
                <a:lnTo>
                  <a:pt x="359517" y="186184"/>
                </a:lnTo>
                <a:lnTo>
                  <a:pt x="359517" y="62656"/>
                </a:lnTo>
                <a:lnTo>
                  <a:pt x="359765" y="61862"/>
                </a:lnTo>
                <a:lnTo>
                  <a:pt x="360757" y="60473"/>
                </a:lnTo>
                <a:lnTo>
                  <a:pt x="361551" y="59928"/>
                </a:lnTo>
                <a:lnTo>
                  <a:pt x="362642" y="59531"/>
                </a:lnTo>
                <a:lnTo>
                  <a:pt x="363833" y="59035"/>
                </a:lnTo>
                <a:lnTo>
                  <a:pt x="365372" y="58687"/>
                </a:lnTo>
                <a:lnTo>
                  <a:pt x="369141" y="58291"/>
                </a:lnTo>
                <a:lnTo>
                  <a:pt x="371472" y="58191"/>
                </a:lnTo>
                <a:lnTo>
                  <a:pt x="377227" y="58191"/>
                </a:lnTo>
                <a:lnTo>
                  <a:pt x="379658" y="58291"/>
                </a:lnTo>
                <a:lnTo>
                  <a:pt x="383429" y="58688"/>
                </a:lnTo>
                <a:lnTo>
                  <a:pt x="384867" y="59035"/>
                </a:lnTo>
                <a:lnTo>
                  <a:pt x="385859" y="59531"/>
                </a:lnTo>
                <a:lnTo>
                  <a:pt x="386950" y="59928"/>
                </a:lnTo>
                <a:lnTo>
                  <a:pt x="387744" y="60473"/>
                </a:lnTo>
                <a:lnTo>
                  <a:pt x="388737" y="61862"/>
                </a:lnTo>
                <a:lnTo>
                  <a:pt x="388985" y="62656"/>
                </a:lnTo>
                <a:lnTo>
                  <a:pt x="388985" y="77688"/>
                </a:lnTo>
                <a:lnTo>
                  <a:pt x="470318" y="77688"/>
                </a:lnTo>
                <a:lnTo>
                  <a:pt x="471882" y="81160"/>
                </a:lnTo>
                <a:lnTo>
                  <a:pt x="472952" y="85725"/>
                </a:lnTo>
                <a:lnTo>
                  <a:pt x="416766" y="85725"/>
                </a:lnTo>
                <a:lnTo>
                  <a:pt x="412351" y="87312"/>
                </a:lnTo>
                <a:lnTo>
                  <a:pt x="403421" y="93662"/>
                </a:lnTo>
                <a:lnTo>
                  <a:pt x="398758" y="98276"/>
                </a:lnTo>
                <a:lnTo>
                  <a:pt x="393896" y="104328"/>
                </a:lnTo>
                <a:lnTo>
                  <a:pt x="393896" y="186184"/>
                </a:lnTo>
                <a:lnTo>
                  <a:pt x="393598" y="186977"/>
                </a:lnTo>
                <a:lnTo>
                  <a:pt x="393003" y="187672"/>
                </a:lnTo>
                <a:lnTo>
                  <a:pt x="392507" y="188366"/>
                </a:lnTo>
                <a:lnTo>
                  <a:pt x="391614" y="188962"/>
                </a:lnTo>
                <a:lnTo>
                  <a:pt x="390324" y="189458"/>
                </a:lnTo>
                <a:lnTo>
                  <a:pt x="389034" y="189855"/>
                </a:lnTo>
                <a:lnTo>
                  <a:pt x="387298" y="190152"/>
                </a:lnTo>
                <a:lnTo>
                  <a:pt x="382932" y="190549"/>
                </a:lnTo>
                <a:lnTo>
                  <a:pt x="380154" y="190648"/>
                </a:lnTo>
                <a:close/>
              </a:path>
              <a:path w="622300" h="193039">
                <a:moveTo>
                  <a:pt x="462059" y="190648"/>
                </a:moveTo>
                <a:lnTo>
                  <a:pt x="455412" y="190648"/>
                </a:lnTo>
                <a:lnTo>
                  <a:pt x="452584" y="190549"/>
                </a:lnTo>
                <a:lnTo>
                  <a:pt x="441521" y="186184"/>
                </a:lnTo>
                <a:lnTo>
                  <a:pt x="441521" y="109934"/>
                </a:lnTo>
                <a:lnTo>
                  <a:pt x="441074" y="105320"/>
                </a:lnTo>
                <a:lnTo>
                  <a:pt x="440182" y="101947"/>
                </a:lnTo>
                <a:lnTo>
                  <a:pt x="439388" y="98573"/>
                </a:lnTo>
                <a:lnTo>
                  <a:pt x="438147" y="95696"/>
                </a:lnTo>
                <a:lnTo>
                  <a:pt x="436461" y="93315"/>
                </a:lnTo>
                <a:lnTo>
                  <a:pt x="434873" y="90834"/>
                </a:lnTo>
                <a:lnTo>
                  <a:pt x="432790" y="88949"/>
                </a:lnTo>
                <a:lnTo>
                  <a:pt x="427630" y="86369"/>
                </a:lnTo>
                <a:lnTo>
                  <a:pt x="424604" y="85725"/>
                </a:lnTo>
                <a:lnTo>
                  <a:pt x="472952" y="85725"/>
                </a:lnTo>
                <a:lnTo>
                  <a:pt x="473370" y="87510"/>
                </a:lnTo>
                <a:lnTo>
                  <a:pt x="474958" y="93761"/>
                </a:lnTo>
                <a:lnTo>
                  <a:pt x="475751" y="101302"/>
                </a:lnTo>
                <a:lnTo>
                  <a:pt x="475751" y="186184"/>
                </a:lnTo>
                <a:lnTo>
                  <a:pt x="475454" y="186977"/>
                </a:lnTo>
                <a:lnTo>
                  <a:pt x="474858" y="187672"/>
                </a:lnTo>
                <a:lnTo>
                  <a:pt x="474362" y="188366"/>
                </a:lnTo>
                <a:lnTo>
                  <a:pt x="464788" y="190549"/>
                </a:lnTo>
                <a:lnTo>
                  <a:pt x="462059" y="190648"/>
                </a:lnTo>
                <a:close/>
              </a:path>
              <a:path w="622300" h="193039">
                <a:moveTo>
                  <a:pt x="573418" y="193030"/>
                </a:moveTo>
                <a:lnTo>
                  <a:pt x="567465" y="193030"/>
                </a:lnTo>
                <a:lnTo>
                  <a:pt x="559605" y="192778"/>
                </a:lnTo>
                <a:lnTo>
                  <a:pt x="513192" y="170954"/>
                </a:lnTo>
                <a:lnTo>
                  <a:pt x="502678" y="134038"/>
                </a:lnTo>
                <a:lnTo>
                  <a:pt x="502452" y="125015"/>
                </a:lnTo>
                <a:lnTo>
                  <a:pt x="502688" y="117853"/>
                </a:lnTo>
                <a:lnTo>
                  <a:pt x="513589" y="80466"/>
                </a:lnTo>
                <a:lnTo>
                  <a:pt x="550759" y="57001"/>
                </a:lnTo>
                <a:lnTo>
                  <a:pt x="564488" y="55810"/>
                </a:lnTo>
                <a:lnTo>
                  <a:pt x="571882" y="56108"/>
                </a:lnTo>
                <a:lnTo>
                  <a:pt x="608393" y="72925"/>
                </a:lnTo>
                <a:lnTo>
                  <a:pt x="613056" y="78184"/>
                </a:lnTo>
                <a:lnTo>
                  <a:pt x="614088" y="80069"/>
                </a:lnTo>
                <a:lnTo>
                  <a:pt x="559230" y="80069"/>
                </a:lnTo>
                <a:lnTo>
                  <a:pt x="555410" y="80912"/>
                </a:lnTo>
                <a:lnTo>
                  <a:pt x="552136" y="82599"/>
                </a:lnTo>
                <a:lnTo>
                  <a:pt x="548961" y="84187"/>
                </a:lnTo>
                <a:lnTo>
                  <a:pt x="546282" y="86370"/>
                </a:lnTo>
                <a:lnTo>
                  <a:pt x="537253" y="111025"/>
                </a:lnTo>
                <a:lnTo>
                  <a:pt x="621936" y="111025"/>
                </a:lnTo>
                <a:lnTo>
                  <a:pt x="621936" y="125015"/>
                </a:lnTo>
                <a:lnTo>
                  <a:pt x="620994" y="128141"/>
                </a:lnTo>
                <a:lnTo>
                  <a:pt x="619108" y="130224"/>
                </a:lnTo>
                <a:lnTo>
                  <a:pt x="617223" y="132208"/>
                </a:lnTo>
                <a:lnTo>
                  <a:pt x="614644" y="133201"/>
                </a:lnTo>
                <a:lnTo>
                  <a:pt x="537253" y="133201"/>
                </a:lnTo>
                <a:lnTo>
                  <a:pt x="537253" y="138360"/>
                </a:lnTo>
                <a:lnTo>
                  <a:pt x="564736" y="167134"/>
                </a:lnTo>
                <a:lnTo>
                  <a:pt x="616095" y="167134"/>
                </a:lnTo>
                <a:lnTo>
                  <a:pt x="616082" y="173831"/>
                </a:lnTo>
                <a:lnTo>
                  <a:pt x="615884" y="176708"/>
                </a:lnTo>
                <a:lnTo>
                  <a:pt x="615735" y="177899"/>
                </a:lnTo>
                <a:lnTo>
                  <a:pt x="615536" y="178891"/>
                </a:lnTo>
                <a:lnTo>
                  <a:pt x="615437" y="179883"/>
                </a:lnTo>
                <a:lnTo>
                  <a:pt x="608393" y="185886"/>
                </a:lnTo>
                <a:lnTo>
                  <a:pt x="605813" y="186977"/>
                </a:lnTo>
                <a:lnTo>
                  <a:pt x="579024" y="192633"/>
                </a:lnTo>
                <a:lnTo>
                  <a:pt x="573418" y="193030"/>
                </a:lnTo>
                <a:close/>
              </a:path>
              <a:path w="622300" h="193039">
                <a:moveTo>
                  <a:pt x="621936" y="111025"/>
                </a:moveTo>
                <a:lnTo>
                  <a:pt x="588599" y="111025"/>
                </a:lnTo>
                <a:lnTo>
                  <a:pt x="588896" y="101401"/>
                </a:lnTo>
                <a:lnTo>
                  <a:pt x="586961" y="93860"/>
                </a:lnTo>
                <a:lnTo>
                  <a:pt x="582794" y="88403"/>
                </a:lnTo>
                <a:lnTo>
                  <a:pt x="578627" y="82847"/>
                </a:lnTo>
                <a:lnTo>
                  <a:pt x="572228" y="80069"/>
                </a:lnTo>
                <a:lnTo>
                  <a:pt x="614088" y="80069"/>
                </a:lnTo>
                <a:lnTo>
                  <a:pt x="616479" y="84435"/>
                </a:lnTo>
                <a:lnTo>
                  <a:pt x="620851" y="98970"/>
                </a:lnTo>
                <a:lnTo>
                  <a:pt x="621923" y="106759"/>
                </a:lnTo>
                <a:lnTo>
                  <a:pt x="621936" y="111025"/>
                </a:lnTo>
                <a:close/>
              </a:path>
              <a:path w="622300" h="193039">
                <a:moveTo>
                  <a:pt x="616095" y="167134"/>
                </a:moveTo>
                <a:lnTo>
                  <a:pt x="576643" y="167134"/>
                </a:lnTo>
                <a:lnTo>
                  <a:pt x="581901" y="166737"/>
                </a:lnTo>
                <a:lnTo>
                  <a:pt x="586366" y="165943"/>
                </a:lnTo>
                <a:lnTo>
                  <a:pt x="608641" y="159246"/>
                </a:lnTo>
                <a:lnTo>
                  <a:pt x="610427" y="158799"/>
                </a:lnTo>
                <a:lnTo>
                  <a:pt x="612610" y="158799"/>
                </a:lnTo>
                <a:lnTo>
                  <a:pt x="613254" y="158948"/>
                </a:lnTo>
                <a:lnTo>
                  <a:pt x="613751" y="159246"/>
                </a:lnTo>
                <a:lnTo>
                  <a:pt x="614346" y="159543"/>
                </a:lnTo>
                <a:lnTo>
                  <a:pt x="614792" y="160139"/>
                </a:lnTo>
                <a:lnTo>
                  <a:pt x="615090" y="161032"/>
                </a:lnTo>
                <a:lnTo>
                  <a:pt x="615498" y="161875"/>
                </a:lnTo>
                <a:lnTo>
                  <a:pt x="615735" y="162966"/>
                </a:lnTo>
                <a:lnTo>
                  <a:pt x="615834" y="164455"/>
                </a:lnTo>
                <a:lnTo>
                  <a:pt x="616033" y="165943"/>
                </a:lnTo>
                <a:lnTo>
                  <a:pt x="616095" y="167134"/>
                </a:lnTo>
                <a:close/>
              </a:path>
            </a:pathLst>
          </a:custGeom>
          <a:solidFill>
            <a:srgbClr val="DB4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5212" y="3156979"/>
            <a:ext cx="3947933" cy="15790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79777" y="3156979"/>
            <a:ext cx="2816764" cy="1958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65361" y="3470411"/>
            <a:ext cx="6337076" cy="1970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65361" y="3806912"/>
            <a:ext cx="723267" cy="1366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61270" y="4099954"/>
            <a:ext cx="4910917" cy="1958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0096" y="991360"/>
            <a:ext cx="651510" cy="3637279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200" b="1" dirty="0">
                <a:solidFill>
                  <a:srgbClr val="DB4437"/>
                </a:solidFill>
                <a:latin typeface="Arial"/>
                <a:cs typeface="Arial"/>
              </a:rPr>
              <a:t>●</a:t>
            </a:r>
            <a:endParaRPr sz="2200" dirty="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37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50038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200" b="1" dirty="0">
                <a:solidFill>
                  <a:srgbClr val="DB4437"/>
                </a:solidFill>
                <a:latin typeface="Arial"/>
                <a:cs typeface="Arial"/>
              </a:rPr>
              <a:t>●</a:t>
            </a:r>
            <a:endParaRPr sz="2200" dirty="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37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500380">
              <a:lnSpc>
                <a:spcPct val="100000"/>
              </a:lnSpc>
            </a:pPr>
            <a:r>
              <a:rPr sz="1800" b="1" dirty="0">
                <a:solidFill>
                  <a:srgbClr val="2C2F5A"/>
                </a:solidFill>
                <a:latin typeface="Arial"/>
                <a:cs typeface="Arial"/>
              </a:rPr>
              <a:t>○</a:t>
            </a:r>
            <a:endParaRPr sz="1800" dirty="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solidFill>
                  <a:srgbClr val="2C2F5A"/>
                </a:solidFill>
                <a:latin typeface="Arial"/>
                <a:cs typeface="Arial"/>
              </a:rPr>
              <a:t>○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65659" y="4414279"/>
            <a:ext cx="2237742" cy="1961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23" name="TextBox 22"/>
          <p:cNvSpPr txBox="1"/>
          <p:nvPr/>
        </p:nvSpPr>
        <p:spPr>
          <a:xfrm>
            <a:off x="1552139" y="1027408"/>
            <a:ext cx="21512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5050"/>
                </a:solidFill>
              </a:rPr>
              <a:t> Display Type</a:t>
            </a:r>
            <a:endParaRPr lang="en-US" sz="2200" b="1" dirty="0">
              <a:solidFill>
                <a:srgbClr val="FF5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73207" y="2680626"/>
            <a:ext cx="21512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5050"/>
                </a:solidFill>
              </a:rPr>
              <a:t> Display Type</a:t>
            </a:r>
            <a:endParaRPr lang="en-US" sz="2200" b="1" dirty="0">
              <a:solidFill>
                <a:srgbClr val="FF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9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5966"/>
            <a:ext cx="2332555" cy="277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9352" y="999965"/>
            <a:ext cx="610235" cy="193040"/>
          </a:xfrm>
          <a:custGeom>
            <a:avLst/>
            <a:gdLst/>
            <a:ahLst/>
            <a:cxnLst/>
            <a:rect l="l" t="t" r="r" b="b"/>
            <a:pathLst>
              <a:path w="610235" h="193040">
                <a:moveTo>
                  <a:pt x="112514" y="178891"/>
                </a:moveTo>
                <a:lnTo>
                  <a:pt x="111621" y="178891"/>
                </a:lnTo>
                <a:lnTo>
                  <a:pt x="110827" y="178792"/>
                </a:lnTo>
                <a:lnTo>
                  <a:pt x="3720" y="125610"/>
                </a:lnTo>
                <a:lnTo>
                  <a:pt x="0" y="115242"/>
                </a:lnTo>
                <a:lnTo>
                  <a:pt x="99" y="106164"/>
                </a:lnTo>
                <a:lnTo>
                  <a:pt x="108346" y="43904"/>
                </a:lnTo>
                <a:lnTo>
                  <a:pt x="111025" y="42614"/>
                </a:lnTo>
                <a:lnTo>
                  <a:pt x="112910" y="42862"/>
                </a:lnTo>
                <a:lnTo>
                  <a:pt x="115093" y="46434"/>
                </a:lnTo>
                <a:lnTo>
                  <a:pt x="115639" y="50055"/>
                </a:lnTo>
                <a:lnTo>
                  <a:pt x="115540" y="62259"/>
                </a:lnTo>
                <a:lnTo>
                  <a:pt x="115341" y="64442"/>
                </a:lnTo>
                <a:lnTo>
                  <a:pt x="115242" y="66625"/>
                </a:lnTo>
                <a:lnTo>
                  <a:pt x="114994" y="68361"/>
                </a:lnTo>
                <a:lnTo>
                  <a:pt x="114597" y="69651"/>
                </a:lnTo>
                <a:lnTo>
                  <a:pt x="114300" y="70842"/>
                </a:lnTo>
                <a:lnTo>
                  <a:pt x="31998" y="110728"/>
                </a:lnTo>
                <a:lnTo>
                  <a:pt x="109091" y="146446"/>
                </a:lnTo>
                <a:lnTo>
                  <a:pt x="110380" y="147141"/>
                </a:lnTo>
                <a:lnTo>
                  <a:pt x="111472" y="147835"/>
                </a:lnTo>
                <a:lnTo>
                  <a:pt x="112365" y="148530"/>
                </a:lnTo>
                <a:lnTo>
                  <a:pt x="113258" y="149125"/>
                </a:lnTo>
                <a:lnTo>
                  <a:pt x="113903" y="150068"/>
                </a:lnTo>
                <a:lnTo>
                  <a:pt x="114300" y="151358"/>
                </a:lnTo>
                <a:lnTo>
                  <a:pt x="114796" y="152648"/>
                </a:lnTo>
                <a:lnTo>
                  <a:pt x="115143" y="154434"/>
                </a:lnTo>
                <a:lnTo>
                  <a:pt x="115540" y="158898"/>
                </a:lnTo>
                <a:lnTo>
                  <a:pt x="115639" y="169068"/>
                </a:lnTo>
                <a:lnTo>
                  <a:pt x="115490" y="171698"/>
                </a:lnTo>
                <a:lnTo>
                  <a:pt x="114895" y="175567"/>
                </a:lnTo>
                <a:lnTo>
                  <a:pt x="114448" y="176907"/>
                </a:lnTo>
                <a:lnTo>
                  <a:pt x="113258" y="178494"/>
                </a:lnTo>
                <a:lnTo>
                  <a:pt x="112514" y="178891"/>
                </a:lnTo>
                <a:close/>
              </a:path>
              <a:path w="610235" h="193040">
                <a:moveTo>
                  <a:pt x="262508" y="71735"/>
                </a:moveTo>
                <a:lnTo>
                  <a:pt x="228426" y="71735"/>
                </a:lnTo>
                <a:lnTo>
                  <a:pt x="228426" y="4911"/>
                </a:lnTo>
                <a:lnTo>
                  <a:pt x="228674" y="4117"/>
                </a:lnTo>
                <a:lnTo>
                  <a:pt x="229666" y="2728"/>
                </a:lnTo>
                <a:lnTo>
                  <a:pt x="230559" y="2133"/>
                </a:lnTo>
                <a:lnTo>
                  <a:pt x="231849" y="1637"/>
                </a:lnTo>
                <a:lnTo>
                  <a:pt x="233139" y="1041"/>
                </a:lnTo>
                <a:lnTo>
                  <a:pt x="234875" y="644"/>
                </a:lnTo>
                <a:lnTo>
                  <a:pt x="237058" y="446"/>
                </a:lnTo>
                <a:lnTo>
                  <a:pt x="239241" y="148"/>
                </a:lnTo>
                <a:lnTo>
                  <a:pt x="242019" y="0"/>
                </a:lnTo>
                <a:lnTo>
                  <a:pt x="248766" y="0"/>
                </a:lnTo>
                <a:lnTo>
                  <a:pt x="251544" y="148"/>
                </a:lnTo>
                <a:lnTo>
                  <a:pt x="253727" y="446"/>
                </a:lnTo>
                <a:lnTo>
                  <a:pt x="255910" y="644"/>
                </a:lnTo>
                <a:lnTo>
                  <a:pt x="257646" y="1041"/>
                </a:lnTo>
                <a:lnTo>
                  <a:pt x="258936" y="1637"/>
                </a:lnTo>
                <a:lnTo>
                  <a:pt x="260226" y="2133"/>
                </a:lnTo>
                <a:lnTo>
                  <a:pt x="261119" y="2728"/>
                </a:lnTo>
                <a:lnTo>
                  <a:pt x="261615" y="3423"/>
                </a:lnTo>
                <a:lnTo>
                  <a:pt x="262210" y="4117"/>
                </a:lnTo>
                <a:lnTo>
                  <a:pt x="262508" y="4911"/>
                </a:lnTo>
                <a:lnTo>
                  <a:pt x="262508" y="71735"/>
                </a:lnTo>
                <a:close/>
              </a:path>
              <a:path w="610235" h="193040">
                <a:moveTo>
                  <a:pt x="199256" y="192583"/>
                </a:moveTo>
                <a:lnTo>
                  <a:pt x="181595" y="192583"/>
                </a:lnTo>
                <a:lnTo>
                  <a:pt x="173707" y="190797"/>
                </a:lnTo>
                <a:lnTo>
                  <a:pt x="144636" y="159494"/>
                </a:lnTo>
                <a:lnTo>
                  <a:pt x="140171" y="125610"/>
                </a:lnTo>
                <a:lnTo>
                  <a:pt x="140385" y="117704"/>
                </a:lnTo>
                <a:lnTo>
                  <a:pt x="149249" y="80466"/>
                </a:lnTo>
                <a:lnTo>
                  <a:pt x="153714" y="74414"/>
                </a:lnTo>
                <a:lnTo>
                  <a:pt x="158179" y="68262"/>
                </a:lnTo>
                <a:lnTo>
                  <a:pt x="163735" y="63549"/>
                </a:lnTo>
                <a:lnTo>
                  <a:pt x="177031" y="57001"/>
                </a:lnTo>
                <a:lnTo>
                  <a:pt x="184670" y="55364"/>
                </a:lnTo>
                <a:lnTo>
                  <a:pt x="200149" y="55364"/>
                </a:lnTo>
                <a:lnTo>
                  <a:pt x="206350" y="56753"/>
                </a:lnTo>
                <a:lnTo>
                  <a:pt x="217462" y="62309"/>
                </a:lnTo>
                <a:lnTo>
                  <a:pt x="222969" y="66377"/>
                </a:lnTo>
                <a:lnTo>
                  <a:pt x="228426" y="71735"/>
                </a:lnTo>
                <a:lnTo>
                  <a:pt x="262508" y="71735"/>
                </a:lnTo>
                <a:lnTo>
                  <a:pt x="262508" y="84385"/>
                </a:lnTo>
                <a:lnTo>
                  <a:pt x="195684" y="84385"/>
                </a:lnTo>
                <a:lnTo>
                  <a:pt x="191814" y="85526"/>
                </a:lnTo>
                <a:lnTo>
                  <a:pt x="174997" y="128389"/>
                </a:lnTo>
                <a:lnTo>
                  <a:pt x="175394" y="133399"/>
                </a:lnTo>
                <a:lnTo>
                  <a:pt x="194741" y="163562"/>
                </a:lnTo>
                <a:lnTo>
                  <a:pt x="262508" y="163562"/>
                </a:lnTo>
                <a:lnTo>
                  <a:pt x="262508" y="171301"/>
                </a:lnTo>
                <a:lnTo>
                  <a:pt x="233486" y="171301"/>
                </a:lnTo>
                <a:lnTo>
                  <a:pt x="227136" y="178048"/>
                </a:lnTo>
                <a:lnTo>
                  <a:pt x="220538" y="183306"/>
                </a:lnTo>
                <a:lnTo>
                  <a:pt x="213692" y="187076"/>
                </a:lnTo>
                <a:lnTo>
                  <a:pt x="206846" y="190748"/>
                </a:lnTo>
                <a:lnTo>
                  <a:pt x="199256" y="192583"/>
                </a:lnTo>
                <a:close/>
              </a:path>
              <a:path w="610235" h="193040">
                <a:moveTo>
                  <a:pt x="262508" y="163562"/>
                </a:moveTo>
                <a:lnTo>
                  <a:pt x="201786" y="163562"/>
                </a:lnTo>
                <a:lnTo>
                  <a:pt x="204068" y="163214"/>
                </a:lnTo>
                <a:lnTo>
                  <a:pt x="206251" y="162520"/>
                </a:lnTo>
                <a:lnTo>
                  <a:pt x="220240" y="153144"/>
                </a:lnTo>
                <a:lnTo>
                  <a:pt x="222721" y="150663"/>
                </a:lnTo>
                <a:lnTo>
                  <a:pt x="225449" y="147587"/>
                </a:lnTo>
                <a:lnTo>
                  <a:pt x="228426" y="143916"/>
                </a:lnTo>
                <a:lnTo>
                  <a:pt x="228426" y="103584"/>
                </a:lnTo>
                <a:lnTo>
                  <a:pt x="223465" y="97333"/>
                </a:lnTo>
                <a:lnTo>
                  <a:pt x="218703" y="92571"/>
                </a:lnTo>
                <a:lnTo>
                  <a:pt x="214138" y="89296"/>
                </a:lnTo>
                <a:lnTo>
                  <a:pt x="209674" y="86022"/>
                </a:lnTo>
                <a:lnTo>
                  <a:pt x="205010" y="84385"/>
                </a:lnTo>
                <a:lnTo>
                  <a:pt x="262508" y="84385"/>
                </a:lnTo>
                <a:lnTo>
                  <a:pt x="262508" y="163562"/>
                </a:lnTo>
                <a:close/>
              </a:path>
              <a:path w="610235" h="193040">
                <a:moveTo>
                  <a:pt x="250899" y="190202"/>
                </a:moveTo>
                <a:lnTo>
                  <a:pt x="245244" y="190202"/>
                </a:lnTo>
                <a:lnTo>
                  <a:pt x="242862" y="190103"/>
                </a:lnTo>
                <a:lnTo>
                  <a:pt x="241076" y="189904"/>
                </a:lnTo>
                <a:lnTo>
                  <a:pt x="239290" y="189805"/>
                </a:lnTo>
                <a:lnTo>
                  <a:pt x="233486" y="171301"/>
                </a:lnTo>
                <a:lnTo>
                  <a:pt x="262508" y="171301"/>
                </a:lnTo>
                <a:lnTo>
                  <a:pt x="262508" y="185836"/>
                </a:lnTo>
                <a:lnTo>
                  <a:pt x="262260" y="186680"/>
                </a:lnTo>
                <a:lnTo>
                  <a:pt x="261763" y="187374"/>
                </a:lnTo>
                <a:lnTo>
                  <a:pt x="261367" y="188069"/>
                </a:lnTo>
                <a:lnTo>
                  <a:pt x="255066" y="189904"/>
                </a:lnTo>
                <a:lnTo>
                  <a:pt x="253181" y="190103"/>
                </a:lnTo>
                <a:lnTo>
                  <a:pt x="250899" y="190202"/>
                </a:lnTo>
                <a:close/>
              </a:path>
              <a:path w="610235" h="193040">
                <a:moveTo>
                  <a:pt x="317560" y="190202"/>
                </a:moveTo>
                <a:lnTo>
                  <a:pt x="310813" y="190202"/>
                </a:lnTo>
                <a:lnTo>
                  <a:pt x="308035" y="190103"/>
                </a:lnTo>
                <a:lnTo>
                  <a:pt x="296922" y="185737"/>
                </a:lnTo>
                <a:lnTo>
                  <a:pt x="296922" y="62507"/>
                </a:lnTo>
                <a:lnTo>
                  <a:pt x="305852" y="58191"/>
                </a:lnTo>
                <a:lnTo>
                  <a:pt x="308035" y="57894"/>
                </a:lnTo>
                <a:lnTo>
                  <a:pt x="310813" y="57745"/>
                </a:lnTo>
                <a:lnTo>
                  <a:pt x="317560" y="57745"/>
                </a:lnTo>
                <a:lnTo>
                  <a:pt x="320338" y="57894"/>
                </a:lnTo>
                <a:lnTo>
                  <a:pt x="322521" y="58191"/>
                </a:lnTo>
                <a:lnTo>
                  <a:pt x="324704" y="58390"/>
                </a:lnTo>
                <a:lnTo>
                  <a:pt x="326440" y="58737"/>
                </a:lnTo>
                <a:lnTo>
                  <a:pt x="329020" y="59729"/>
                </a:lnTo>
                <a:lnTo>
                  <a:pt x="329913" y="60325"/>
                </a:lnTo>
                <a:lnTo>
                  <a:pt x="330409" y="61019"/>
                </a:lnTo>
                <a:lnTo>
                  <a:pt x="331004" y="61714"/>
                </a:lnTo>
                <a:lnTo>
                  <a:pt x="331302" y="62507"/>
                </a:lnTo>
                <a:lnTo>
                  <a:pt x="331302" y="185737"/>
                </a:lnTo>
                <a:lnTo>
                  <a:pt x="331004" y="186531"/>
                </a:lnTo>
                <a:lnTo>
                  <a:pt x="330409" y="187225"/>
                </a:lnTo>
                <a:lnTo>
                  <a:pt x="329913" y="187920"/>
                </a:lnTo>
                <a:lnTo>
                  <a:pt x="320338" y="190103"/>
                </a:lnTo>
                <a:lnTo>
                  <a:pt x="317560" y="190202"/>
                </a:lnTo>
                <a:close/>
              </a:path>
              <a:path w="610235" h="193040">
                <a:moveTo>
                  <a:pt x="321677" y="40183"/>
                </a:moveTo>
                <a:lnTo>
                  <a:pt x="306299" y="40183"/>
                </a:lnTo>
                <a:lnTo>
                  <a:pt x="301090" y="38943"/>
                </a:lnTo>
                <a:lnTo>
                  <a:pt x="298411" y="36462"/>
                </a:lnTo>
                <a:lnTo>
                  <a:pt x="295732" y="33883"/>
                </a:lnTo>
                <a:lnTo>
                  <a:pt x="294392" y="29269"/>
                </a:lnTo>
                <a:lnTo>
                  <a:pt x="294478" y="15378"/>
                </a:lnTo>
                <a:lnTo>
                  <a:pt x="295781" y="10864"/>
                </a:lnTo>
                <a:lnTo>
                  <a:pt x="301338" y="5506"/>
                </a:lnTo>
                <a:lnTo>
                  <a:pt x="306596" y="4167"/>
                </a:lnTo>
                <a:lnTo>
                  <a:pt x="321975" y="4167"/>
                </a:lnTo>
                <a:lnTo>
                  <a:pt x="327134" y="5506"/>
                </a:lnTo>
                <a:lnTo>
                  <a:pt x="329813" y="8185"/>
                </a:lnTo>
                <a:lnTo>
                  <a:pt x="332591" y="10765"/>
                </a:lnTo>
                <a:lnTo>
                  <a:pt x="333981" y="15378"/>
                </a:lnTo>
                <a:lnTo>
                  <a:pt x="333861" y="29269"/>
                </a:lnTo>
                <a:lnTo>
                  <a:pt x="332542" y="33635"/>
                </a:lnTo>
                <a:lnTo>
                  <a:pt x="326886" y="38893"/>
                </a:lnTo>
                <a:lnTo>
                  <a:pt x="321677" y="40183"/>
                </a:lnTo>
                <a:close/>
              </a:path>
              <a:path w="610235" h="193040">
                <a:moveTo>
                  <a:pt x="419359" y="190202"/>
                </a:moveTo>
                <a:lnTo>
                  <a:pt x="409635" y="190202"/>
                </a:lnTo>
                <a:lnTo>
                  <a:pt x="405666" y="190103"/>
                </a:lnTo>
                <a:lnTo>
                  <a:pt x="389940" y="182909"/>
                </a:lnTo>
                <a:lnTo>
                  <a:pt x="352733" y="70991"/>
                </a:lnTo>
                <a:lnTo>
                  <a:pt x="352287" y="69403"/>
                </a:lnTo>
                <a:lnTo>
                  <a:pt x="351493" y="65484"/>
                </a:lnTo>
                <a:lnTo>
                  <a:pt x="351394" y="62061"/>
                </a:lnTo>
                <a:lnTo>
                  <a:pt x="351642" y="61267"/>
                </a:lnTo>
                <a:lnTo>
                  <a:pt x="352634" y="59878"/>
                </a:lnTo>
                <a:lnTo>
                  <a:pt x="353527" y="59332"/>
                </a:lnTo>
                <a:lnTo>
                  <a:pt x="354817" y="58935"/>
                </a:lnTo>
                <a:lnTo>
                  <a:pt x="356107" y="58439"/>
                </a:lnTo>
                <a:lnTo>
                  <a:pt x="357843" y="58142"/>
                </a:lnTo>
                <a:lnTo>
                  <a:pt x="360026" y="58042"/>
                </a:lnTo>
                <a:lnTo>
                  <a:pt x="362308" y="57844"/>
                </a:lnTo>
                <a:lnTo>
                  <a:pt x="365136" y="57745"/>
                </a:lnTo>
                <a:lnTo>
                  <a:pt x="372180" y="57745"/>
                </a:lnTo>
                <a:lnTo>
                  <a:pt x="375157" y="57844"/>
                </a:lnTo>
                <a:lnTo>
                  <a:pt x="379721" y="58241"/>
                </a:lnTo>
                <a:lnTo>
                  <a:pt x="381507" y="58539"/>
                </a:lnTo>
                <a:lnTo>
                  <a:pt x="382796" y="58935"/>
                </a:lnTo>
                <a:lnTo>
                  <a:pt x="384186" y="59332"/>
                </a:lnTo>
                <a:lnTo>
                  <a:pt x="385128" y="59928"/>
                </a:lnTo>
                <a:lnTo>
                  <a:pt x="385624" y="60721"/>
                </a:lnTo>
                <a:lnTo>
                  <a:pt x="386220" y="61515"/>
                </a:lnTo>
                <a:lnTo>
                  <a:pt x="386666" y="62458"/>
                </a:lnTo>
                <a:lnTo>
                  <a:pt x="386964" y="63549"/>
                </a:lnTo>
                <a:lnTo>
                  <a:pt x="414646" y="152846"/>
                </a:lnTo>
                <a:lnTo>
                  <a:pt x="415539" y="156269"/>
                </a:lnTo>
                <a:lnTo>
                  <a:pt x="448059" y="156269"/>
                </a:lnTo>
                <a:lnTo>
                  <a:pt x="439202" y="182909"/>
                </a:lnTo>
                <a:lnTo>
                  <a:pt x="426254" y="189904"/>
                </a:lnTo>
                <a:lnTo>
                  <a:pt x="423278" y="190103"/>
                </a:lnTo>
                <a:lnTo>
                  <a:pt x="419359" y="190202"/>
                </a:lnTo>
                <a:close/>
              </a:path>
              <a:path w="610235" h="193040">
                <a:moveTo>
                  <a:pt x="448059" y="156269"/>
                </a:moveTo>
                <a:lnTo>
                  <a:pt x="415539" y="156269"/>
                </a:lnTo>
                <a:lnTo>
                  <a:pt x="416283" y="152846"/>
                </a:lnTo>
                <a:lnTo>
                  <a:pt x="443667" y="63549"/>
                </a:lnTo>
                <a:lnTo>
                  <a:pt x="443866" y="62458"/>
                </a:lnTo>
                <a:lnTo>
                  <a:pt x="457756" y="57745"/>
                </a:lnTo>
                <a:lnTo>
                  <a:pt x="464602" y="57745"/>
                </a:lnTo>
                <a:lnTo>
                  <a:pt x="467331" y="57844"/>
                </a:lnTo>
                <a:lnTo>
                  <a:pt x="469414" y="58042"/>
                </a:lnTo>
                <a:lnTo>
                  <a:pt x="471597" y="58142"/>
                </a:lnTo>
                <a:lnTo>
                  <a:pt x="473284" y="58439"/>
                </a:lnTo>
                <a:lnTo>
                  <a:pt x="474475" y="58935"/>
                </a:lnTo>
                <a:lnTo>
                  <a:pt x="475665" y="59332"/>
                </a:lnTo>
                <a:lnTo>
                  <a:pt x="476459" y="59878"/>
                </a:lnTo>
                <a:lnTo>
                  <a:pt x="476856" y="60573"/>
                </a:lnTo>
                <a:lnTo>
                  <a:pt x="477352" y="61267"/>
                </a:lnTo>
                <a:lnTo>
                  <a:pt x="477600" y="62061"/>
                </a:lnTo>
                <a:lnTo>
                  <a:pt x="477550" y="64045"/>
                </a:lnTo>
                <a:lnTo>
                  <a:pt x="477430" y="65484"/>
                </a:lnTo>
                <a:lnTo>
                  <a:pt x="477352" y="66030"/>
                </a:lnTo>
                <a:lnTo>
                  <a:pt x="477154" y="66823"/>
                </a:lnTo>
                <a:lnTo>
                  <a:pt x="476906" y="68411"/>
                </a:lnTo>
                <a:lnTo>
                  <a:pt x="476509" y="70494"/>
                </a:lnTo>
                <a:lnTo>
                  <a:pt x="476211" y="71586"/>
                </a:lnTo>
                <a:lnTo>
                  <a:pt x="448059" y="156269"/>
                </a:lnTo>
                <a:close/>
              </a:path>
              <a:path w="610235" h="193040">
                <a:moveTo>
                  <a:pt x="499194" y="178544"/>
                </a:moveTo>
                <a:lnTo>
                  <a:pt x="494481" y="159494"/>
                </a:lnTo>
                <a:lnTo>
                  <a:pt x="494580" y="157311"/>
                </a:lnTo>
                <a:lnTo>
                  <a:pt x="499492" y="147786"/>
                </a:lnTo>
                <a:lnTo>
                  <a:pt x="578073" y="110876"/>
                </a:lnTo>
                <a:lnTo>
                  <a:pt x="500980" y="75158"/>
                </a:lnTo>
                <a:lnTo>
                  <a:pt x="499591" y="74562"/>
                </a:lnTo>
                <a:lnTo>
                  <a:pt x="498450" y="73967"/>
                </a:lnTo>
                <a:lnTo>
                  <a:pt x="494531" y="49956"/>
                </a:lnTo>
                <a:lnTo>
                  <a:pt x="494729" y="48071"/>
                </a:lnTo>
                <a:lnTo>
                  <a:pt x="495027" y="46087"/>
                </a:lnTo>
                <a:lnTo>
                  <a:pt x="495473" y="44698"/>
                </a:lnTo>
                <a:lnTo>
                  <a:pt x="496664" y="43110"/>
                </a:lnTo>
                <a:lnTo>
                  <a:pt x="497408" y="42763"/>
                </a:lnTo>
                <a:lnTo>
                  <a:pt x="499194" y="42961"/>
                </a:lnTo>
                <a:lnTo>
                  <a:pt x="607541" y="96738"/>
                </a:lnTo>
                <a:lnTo>
                  <a:pt x="609178" y="100607"/>
                </a:lnTo>
                <a:lnTo>
                  <a:pt x="609872" y="102889"/>
                </a:lnTo>
                <a:lnTo>
                  <a:pt x="610220" y="106362"/>
                </a:lnTo>
                <a:lnTo>
                  <a:pt x="610120" y="115490"/>
                </a:lnTo>
                <a:lnTo>
                  <a:pt x="609724" y="118963"/>
                </a:lnTo>
                <a:lnTo>
                  <a:pt x="606201" y="125759"/>
                </a:lnTo>
                <a:lnTo>
                  <a:pt x="501575" y="177551"/>
                </a:lnTo>
                <a:lnTo>
                  <a:pt x="500285" y="178246"/>
                </a:lnTo>
                <a:lnTo>
                  <a:pt x="499194" y="178544"/>
                </a:lnTo>
                <a:close/>
              </a:path>
            </a:pathLst>
          </a:custGeom>
          <a:solidFill>
            <a:srgbClr val="DB4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68106" y="1380519"/>
            <a:ext cx="4453146" cy="2397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6523" y="1761519"/>
            <a:ext cx="1627110" cy="1930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9352" y="3404780"/>
            <a:ext cx="808684" cy="1964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6523" y="3742719"/>
            <a:ext cx="2265879" cy="2394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6375" y="4075052"/>
            <a:ext cx="5227580" cy="2408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3799" y="2114400"/>
            <a:ext cx="7551420" cy="1192530"/>
          </a:xfrm>
          <a:custGeom>
            <a:avLst/>
            <a:gdLst/>
            <a:ahLst/>
            <a:cxnLst/>
            <a:rect l="l" t="t" r="r" b="b"/>
            <a:pathLst>
              <a:path w="7551420" h="1192529">
                <a:moveTo>
                  <a:pt x="0" y="0"/>
                </a:moveTo>
                <a:lnTo>
                  <a:pt x="7550999" y="0"/>
                </a:lnTo>
                <a:lnTo>
                  <a:pt x="7550999" y="1192199"/>
                </a:lnTo>
                <a:lnTo>
                  <a:pt x="0" y="1192199"/>
                </a:lnTo>
                <a:lnTo>
                  <a:pt x="0" y="0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3799" y="2114400"/>
            <a:ext cx="7551420" cy="1192530"/>
          </a:xfrm>
          <a:custGeom>
            <a:avLst/>
            <a:gdLst/>
            <a:ahLst/>
            <a:cxnLst/>
            <a:rect l="l" t="t" r="r" b="b"/>
            <a:pathLst>
              <a:path w="7551420" h="1192529">
                <a:moveTo>
                  <a:pt x="0" y="0"/>
                </a:moveTo>
                <a:lnTo>
                  <a:pt x="7550999" y="0"/>
                </a:lnTo>
                <a:lnTo>
                  <a:pt x="7550999" y="1192199"/>
                </a:lnTo>
                <a:lnTo>
                  <a:pt x="0" y="11921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0096" y="851603"/>
            <a:ext cx="4926330" cy="348297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00" b="1" dirty="0">
                <a:solidFill>
                  <a:srgbClr val="DB4437"/>
                </a:solidFill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59"/>
              </a:spcBef>
            </a:pPr>
            <a:r>
              <a:rPr sz="2200" b="1" dirty="0"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60"/>
              </a:spcBef>
            </a:pPr>
            <a:r>
              <a:rPr sz="2200" b="1" dirty="0"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070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&lt;div&gt;</a:t>
            </a:r>
            <a:endParaRPr sz="1800">
              <a:latin typeface="Consolas"/>
              <a:cs typeface="Consolas"/>
            </a:endParaRPr>
          </a:p>
          <a:p>
            <a:pPr marL="64008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&lt;p&gt;</a:t>
            </a:r>
            <a:r>
              <a:rPr sz="1800" b="1" spc="-5" dirty="0">
                <a:latin typeface="Consolas"/>
                <a:cs typeface="Consolas"/>
              </a:rPr>
              <a:t>This is </a:t>
            </a:r>
            <a:r>
              <a:rPr sz="1800" b="1" dirty="0">
                <a:latin typeface="Consolas"/>
                <a:cs typeface="Consolas"/>
              </a:rPr>
              <a:t>a</a:t>
            </a:r>
            <a:r>
              <a:rPr sz="1800" b="1" spc="-20" dirty="0">
                <a:latin typeface="Consolas"/>
                <a:cs typeface="Consolas"/>
              </a:rPr>
              <a:t> </a:t>
            </a:r>
            <a:r>
              <a:rPr sz="1800" b="1" spc="-5" dirty="0">
                <a:latin typeface="Consolas"/>
                <a:cs typeface="Consolas"/>
              </a:rPr>
              <a:t>paragraph.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&lt;/p&gt;</a:t>
            </a:r>
            <a:endParaRPr sz="1800">
              <a:latin typeface="Consolas"/>
              <a:cs typeface="Consolas"/>
            </a:endParaRPr>
          </a:p>
          <a:p>
            <a:pPr marL="64008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&lt;p&gt;</a:t>
            </a:r>
            <a:r>
              <a:rPr sz="1800" b="1" spc="-5" dirty="0">
                <a:latin typeface="Consolas"/>
                <a:cs typeface="Consolas"/>
              </a:rPr>
              <a:t>This is </a:t>
            </a:r>
            <a:r>
              <a:rPr sz="1800" b="1" dirty="0">
                <a:latin typeface="Consolas"/>
                <a:cs typeface="Consolas"/>
              </a:rPr>
              <a:t>a </a:t>
            </a:r>
            <a:r>
              <a:rPr sz="1800" b="1" spc="-5" dirty="0">
                <a:latin typeface="Consolas"/>
                <a:cs typeface="Consolas"/>
              </a:rPr>
              <a:t>second</a:t>
            </a:r>
            <a:r>
              <a:rPr sz="1800" b="1" spc="-25" dirty="0">
                <a:latin typeface="Consolas"/>
                <a:cs typeface="Consolas"/>
              </a:rPr>
              <a:t> </a:t>
            </a:r>
            <a:r>
              <a:rPr sz="1800" b="1" spc="-5" dirty="0">
                <a:latin typeface="Consolas"/>
                <a:cs typeface="Consolas"/>
              </a:rPr>
              <a:t>paragraph.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&lt;/p&gt;</a:t>
            </a:r>
            <a:endParaRPr sz="1800">
              <a:latin typeface="Consolas"/>
              <a:cs typeface="Consolas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&lt;/div&gt;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200" b="1" dirty="0">
                <a:solidFill>
                  <a:srgbClr val="DB4437"/>
                </a:solidFill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marL="469900">
              <a:lnSpc>
                <a:spcPts val="2635"/>
              </a:lnSpc>
              <a:spcBef>
                <a:spcPts val="360"/>
              </a:spcBef>
            </a:pPr>
            <a:r>
              <a:rPr sz="2200" dirty="0"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  <a:p>
            <a:pPr marL="469900">
              <a:lnSpc>
                <a:spcPts val="2635"/>
              </a:lnSpc>
            </a:pPr>
            <a:r>
              <a:rPr sz="2200" dirty="0"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559949" y="4353774"/>
            <a:ext cx="7933690" cy="37020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35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&lt;p&gt;</a:t>
            </a:r>
            <a:r>
              <a:rPr sz="1600" b="1" spc="-5" dirty="0">
                <a:latin typeface="Consolas"/>
                <a:cs typeface="Consolas"/>
              </a:rPr>
              <a:t>This is an 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&lt;span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style</a:t>
            </a:r>
            <a:r>
              <a:rPr sz="1600" b="1" spc="-5" dirty="0">
                <a:latin typeface="Consolas"/>
                <a:cs typeface="Consolas"/>
              </a:rPr>
              <a:t>=“color:red”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600" b="1" spc="-5" dirty="0">
                <a:latin typeface="Consolas"/>
                <a:cs typeface="Consolas"/>
              </a:rPr>
              <a:t>important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&lt;/span&gt;</a:t>
            </a:r>
            <a:r>
              <a:rPr sz="1600" b="1" spc="10" dirty="0">
                <a:solidFill>
                  <a:srgbClr val="642C84"/>
                </a:solidFill>
                <a:latin typeface="Consolas"/>
                <a:cs typeface="Consolas"/>
              </a:rPr>
              <a:t> </a:t>
            </a:r>
            <a:r>
              <a:rPr sz="1600" b="1" spc="-5" dirty="0">
                <a:latin typeface="Consolas"/>
                <a:cs typeface="Consolas"/>
              </a:rPr>
              <a:t>paragraph.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&lt;/p&gt;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49299"/>
            <a:ext cx="9144000" cy="847090"/>
          </a:xfrm>
          <a:custGeom>
            <a:avLst/>
            <a:gdLst/>
            <a:ahLst/>
            <a:cxnLst/>
            <a:rect l="l" t="t" r="r" b="b"/>
            <a:pathLst>
              <a:path w="9144000" h="847089">
                <a:moveTo>
                  <a:pt x="0" y="846599"/>
                </a:moveTo>
                <a:lnTo>
                  <a:pt x="9143999" y="846599"/>
                </a:lnTo>
                <a:lnTo>
                  <a:pt x="9143999" y="0"/>
                </a:lnTo>
                <a:lnTo>
                  <a:pt x="0" y="0"/>
                </a:lnTo>
                <a:lnTo>
                  <a:pt x="0" y="8465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3849370"/>
          </a:xfrm>
          <a:custGeom>
            <a:avLst/>
            <a:gdLst/>
            <a:ahLst/>
            <a:cxnLst/>
            <a:rect l="l" t="t" r="r" b="b"/>
            <a:pathLst>
              <a:path w="9144000" h="3849370">
                <a:moveTo>
                  <a:pt x="0" y="0"/>
                </a:moveTo>
                <a:lnTo>
                  <a:pt x="9143999" y="0"/>
                </a:lnTo>
                <a:lnTo>
                  <a:pt x="9143999" y="3849299"/>
                </a:lnTo>
                <a:lnTo>
                  <a:pt x="0" y="3849299"/>
                </a:lnTo>
                <a:lnTo>
                  <a:pt x="0" y="0"/>
                </a:lnTo>
                <a:close/>
              </a:path>
            </a:pathLst>
          </a:custGeom>
          <a:solidFill>
            <a:srgbClr val="F692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87960" y="1783731"/>
            <a:ext cx="1187254" cy="4112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0609"/>
            <a:ext cx="4732483" cy="2829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323" y="1151919"/>
            <a:ext cx="7045636" cy="2397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4887" y="1532919"/>
            <a:ext cx="2897911" cy="2397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6375" y="1912877"/>
            <a:ext cx="3647115" cy="2405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76523" y="2294919"/>
            <a:ext cx="5455178" cy="2394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6523" y="2671603"/>
            <a:ext cx="5722389" cy="2437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0906" y="3067486"/>
            <a:ext cx="1231967" cy="1824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90096" y="1049723"/>
            <a:ext cx="4035425" cy="2588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200" b="1" dirty="0">
                <a:solidFill>
                  <a:srgbClr val="0F9D58"/>
                </a:solidFill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60"/>
              </a:spcBef>
            </a:pPr>
            <a:r>
              <a:rPr sz="2200" b="1" dirty="0">
                <a:solidFill>
                  <a:srgbClr val="0F9D58"/>
                </a:solidFill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60"/>
              </a:spcBef>
            </a:pPr>
            <a:r>
              <a:rPr sz="2200" b="1" dirty="0">
                <a:solidFill>
                  <a:srgbClr val="0F9D58"/>
                </a:solidFill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marL="866775" indent="-367030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Font typeface="Arial"/>
              <a:buChar char="○"/>
              <a:tabLst>
                <a:tab pos="866775" algn="l"/>
                <a:tab pos="867410" algn="l"/>
              </a:tabLst>
            </a:pPr>
            <a:r>
              <a:rPr sz="1800" b="1" spc="-5" dirty="0">
                <a:solidFill>
                  <a:srgbClr val="DB4437"/>
                </a:solidFill>
                <a:latin typeface="Courier New"/>
                <a:cs typeface="Courier New"/>
              </a:rPr>
              <a:t>&lt;!-- </a:t>
            </a:r>
            <a:r>
              <a:rPr sz="1800" b="1" spc="-5" dirty="0">
                <a:latin typeface="Courier New"/>
                <a:cs typeface="Courier New"/>
              </a:rPr>
              <a:t>some code here</a:t>
            </a:r>
            <a:r>
              <a:rPr sz="1800" b="1" spc="-75" dirty="0"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DB4437"/>
                </a:solidFill>
                <a:latin typeface="Courier New"/>
                <a:cs typeface="Courier New"/>
              </a:rPr>
              <a:t>--&gt;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82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0609"/>
            <a:ext cx="2778150" cy="22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0096" y="1049723"/>
            <a:ext cx="1943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9323" y="1151919"/>
            <a:ext cx="1157487" cy="2397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90096" y="1964124"/>
            <a:ext cx="1943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9323" y="2066765"/>
            <a:ext cx="1039271" cy="2393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9061" y="2980719"/>
            <a:ext cx="2476939" cy="2397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25174" y="2980719"/>
            <a:ext cx="551180" cy="191135"/>
          </a:xfrm>
          <a:custGeom>
            <a:avLst/>
            <a:gdLst/>
            <a:ahLst/>
            <a:cxnLst/>
            <a:rect l="l" t="t" r="r" b="b"/>
            <a:pathLst>
              <a:path w="551179" h="191135">
                <a:moveTo>
                  <a:pt x="112514" y="179337"/>
                </a:moveTo>
                <a:lnTo>
                  <a:pt x="111621" y="179337"/>
                </a:lnTo>
                <a:lnTo>
                  <a:pt x="110827" y="179238"/>
                </a:lnTo>
                <a:lnTo>
                  <a:pt x="3720" y="126057"/>
                </a:lnTo>
                <a:lnTo>
                  <a:pt x="0" y="115689"/>
                </a:lnTo>
                <a:lnTo>
                  <a:pt x="99" y="106610"/>
                </a:lnTo>
                <a:lnTo>
                  <a:pt x="108346" y="44350"/>
                </a:lnTo>
                <a:lnTo>
                  <a:pt x="111025" y="43060"/>
                </a:lnTo>
                <a:lnTo>
                  <a:pt x="112910" y="43309"/>
                </a:lnTo>
                <a:lnTo>
                  <a:pt x="115093" y="46880"/>
                </a:lnTo>
                <a:lnTo>
                  <a:pt x="115639" y="50502"/>
                </a:lnTo>
                <a:lnTo>
                  <a:pt x="115540" y="62706"/>
                </a:lnTo>
                <a:lnTo>
                  <a:pt x="115341" y="64889"/>
                </a:lnTo>
                <a:lnTo>
                  <a:pt x="115242" y="67072"/>
                </a:lnTo>
                <a:lnTo>
                  <a:pt x="114994" y="68808"/>
                </a:lnTo>
                <a:lnTo>
                  <a:pt x="114597" y="70098"/>
                </a:lnTo>
                <a:lnTo>
                  <a:pt x="114300" y="71288"/>
                </a:lnTo>
                <a:lnTo>
                  <a:pt x="31998" y="111174"/>
                </a:lnTo>
                <a:lnTo>
                  <a:pt x="109091" y="146893"/>
                </a:lnTo>
                <a:lnTo>
                  <a:pt x="110380" y="147587"/>
                </a:lnTo>
                <a:lnTo>
                  <a:pt x="111472" y="148282"/>
                </a:lnTo>
                <a:lnTo>
                  <a:pt x="112365" y="148977"/>
                </a:lnTo>
                <a:lnTo>
                  <a:pt x="113258" y="149572"/>
                </a:lnTo>
                <a:lnTo>
                  <a:pt x="113903" y="150514"/>
                </a:lnTo>
                <a:lnTo>
                  <a:pt x="114300" y="151804"/>
                </a:lnTo>
                <a:lnTo>
                  <a:pt x="114796" y="153094"/>
                </a:lnTo>
                <a:lnTo>
                  <a:pt x="115143" y="154880"/>
                </a:lnTo>
                <a:lnTo>
                  <a:pt x="115540" y="159345"/>
                </a:lnTo>
                <a:lnTo>
                  <a:pt x="115639" y="169515"/>
                </a:lnTo>
                <a:lnTo>
                  <a:pt x="115490" y="172144"/>
                </a:lnTo>
                <a:lnTo>
                  <a:pt x="114895" y="176014"/>
                </a:lnTo>
                <a:lnTo>
                  <a:pt x="114448" y="177353"/>
                </a:lnTo>
                <a:lnTo>
                  <a:pt x="113258" y="178941"/>
                </a:lnTo>
                <a:lnTo>
                  <a:pt x="112514" y="179337"/>
                </a:lnTo>
                <a:close/>
              </a:path>
              <a:path w="551179" h="191135">
                <a:moveTo>
                  <a:pt x="167655" y="190648"/>
                </a:moveTo>
                <a:lnTo>
                  <a:pt x="160908" y="190648"/>
                </a:lnTo>
                <a:lnTo>
                  <a:pt x="158130" y="190549"/>
                </a:lnTo>
                <a:lnTo>
                  <a:pt x="147017" y="186184"/>
                </a:lnTo>
                <a:lnTo>
                  <a:pt x="147017" y="4960"/>
                </a:lnTo>
                <a:lnTo>
                  <a:pt x="160907" y="0"/>
                </a:lnTo>
                <a:lnTo>
                  <a:pt x="167654" y="0"/>
                </a:lnTo>
                <a:lnTo>
                  <a:pt x="180503" y="3423"/>
                </a:lnTo>
                <a:lnTo>
                  <a:pt x="181099" y="4117"/>
                </a:lnTo>
                <a:lnTo>
                  <a:pt x="181396" y="4960"/>
                </a:lnTo>
                <a:lnTo>
                  <a:pt x="181396" y="73074"/>
                </a:lnTo>
                <a:lnTo>
                  <a:pt x="254870" y="73074"/>
                </a:lnTo>
                <a:lnTo>
                  <a:pt x="256902" y="75803"/>
                </a:lnTo>
                <a:lnTo>
                  <a:pt x="259382" y="81309"/>
                </a:lnTo>
                <a:lnTo>
                  <a:pt x="260417" y="85725"/>
                </a:lnTo>
                <a:lnTo>
                  <a:pt x="204266" y="85725"/>
                </a:lnTo>
                <a:lnTo>
                  <a:pt x="199851" y="87312"/>
                </a:lnTo>
                <a:lnTo>
                  <a:pt x="190921" y="93662"/>
                </a:lnTo>
                <a:lnTo>
                  <a:pt x="186258" y="98276"/>
                </a:lnTo>
                <a:lnTo>
                  <a:pt x="181396" y="104328"/>
                </a:lnTo>
                <a:lnTo>
                  <a:pt x="181396" y="186184"/>
                </a:lnTo>
                <a:lnTo>
                  <a:pt x="181099" y="186977"/>
                </a:lnTo>
                <a:lnTo>
                  <a:pt x="180503" y="187672"/>
                </a:lnTo>
                <a:lnTo>
                  <a:pt x="180007" y="188366"/>
                </a:lnTo>
                <a:lnTo>
                  <a:pt x="179114" y="188962"/>
                </a:lnTo>
                <a:lnTo>
                  <a:pt x="177824" y="189458"/>
                </a:lnTo>
                <a:lnTo>
                  <a:pt x="176535" y="189855"/>
                </a:lnTo>
                <a:lnTo>
                  <a:pt x="174798" y="190152"/>
                </a:lnTo>
                <a:lnTo>
                  <a:pt x="170433" y="190549"/>
                </a:lnTo>
                <a:lnTo>
                  <a:pt x="167655" y="190648"/>
                </a:lnTo>
                <a:close/>
              </a:path>
              <a:path w="551179" h="191135">
                <a:moveTo>
                  <a:pt x="254870" y="73074"/>
                </a:moveTo>
                <a:lnTo>
                  <a:pt x="181396" y="73074"/>
                </a:lnTo>
                <a:lnTo>
                  <a:pt x="187349" y="67319"/>
                </a:lnTo>
                <a:lnTo>
                  <a:pt x="193402" y="63003"/>
                </a:lnTo>
                <a:lnTo>
                  <a:pt x="205705" y="57249"/>
                </a:lnTo>
                <a:lnTo>
                  <a:pt x="212105" y="55810"/>
                </a:lnTo>
                <a:lnTo>
                  <a:pt x="226987" y="55810"/>
                </a:lnTo>
                <a:lnTo>
                  <a:pt x="233933" y="57199"/>
                </a:lnTo>
                <a:lnTo>
                  <a:pt x="239588" y="59977"/>
                </a:lnTo>
                <a:lnTo>
                  <a:pt x="245343" y="62656"/>
                </a:lnTo>
                <a:lnTo>
                  <a:pt x="249956" y="66377"/>
                </a:lnTo>
                <a:lnTo>
                  <a:pt x="253429" y="71139"/>
                </a:lnTo>
                <a:lnTo>
                  <a:pt x="254870" y="73074"/>
                </a:lnTo>
                <a:close/>
              </a:path>
              <a:path w="551179" h="191135">
                <a:moveTo>
                  <a:pt x="249560" y="190648"/>
                </a:moveTo>
                <a:lnTo>
                  <a:pt x="242912" y="190648"/>
                </a:lnTo>
                <a:lnTo>
                  <a:pt x="240084" y="190549"/>
                </a:lnTo>
                <a:lnTo>
                  <a:pt x="229021" y="186184"/>
                </a:lnTo>
                <a:lnTo>
                  <a:pt x="229021" y="109934"/>
                </a:lnTo>
                <a:lnTo>
                  <a:pt x="228575" y="105320"/>
                </a:lnTo>
                <a:lnTo>
                  <a:pt x="227623" y="101699"/>
                </a:lnTo>
                <a:lnTo>
                  <a:pt x="226888" y="98573"/>
                </a:lnTo>
                <a:lnTo>
                  <a:pt x="225648" y="95696"/>
                </a:lnTo>
                <a:lnTo>
                  <a:pt x="223961" y="93315"/>
                </a:lnTo>
                <a:lnTo>
                  <a:pt x="222374" y="90834"/>
                </a:lnTo>
                <a:lnTo>
                  <a:pt x="220290" y="88949"/>
                </a:lnTo>
                <a:lnTo>
                  <a:pt x="215131" y="86369"/>
                </a:lnTo>
                <a:lnTo>
                  <a:pt x="212104" y="85725"/>
                </a:lnTo>
                <a:lnTo>
                  <a:pt x="260417" y="85725"/>
                </a:lnTo>
                <a:lnTo>
                  <a:pt x="260871" y="87659"/>
                </a:lnTo>
                <a:lnTo>
                  <a:pt x="262458" y="94009"/>
                </a:lnTo>
                <a:lnTo>
                  <a:pt x="263252" y="101699"/>
                </a:lnTo>
                <a:lnTo>
                  <a:pt x="263252" y="186184"/>
                </a:lnTo>
                <a:lnTo>
                  <a:pt x="262954" y="186977"/>
                </a:lnTo>
                <a:lnTo>
                  <a:pt x="262359" y="187672"/>
                </a:lnTo>
                <a:lnTo>
                  <a:pt x="261863" y="188366"/>
                </a:lnTo>
                <a:lnTo>
                  <a:pt x="252288" y="190549"/>
                </a:lnTo>
                <a:lnTo>
                  <a:pt x="249560" y="190648"/>
                </a:lnTo>
                <a:close/>
              </a:path>
              <a:path w="551179" h="191135">
                <a:moveTo>
                  <a:pt x="303818" y="65087"/>
                </a:moveTo>
                <a:lnTo>
                  <a:pt x="300147" y="58142"/>
                </a:lnTo>
                <a:lnTo>
                  <a:pt x="300147" y="45194"/>
                </a:lnTo>
                <a:lnTo>
                  <a:pt x="342761" y="13989"/>
                </a:lnTo>
                <a:lnTo>
                  <a:pt x="343258" y="13592"/>
                </a:lnTo>
                <a:lnTo>
                  <a:pt x="343853" y="13295"/>
                </a:lnTo>
                <a:lnTo>
                  <a:pt x="344547" y="13096"/>
                </a:lnTo>
                <a:lnTo>
                  <a:pt x="345242" y="12799"/>
                </a:lnTo>
                <a:lnTo>
                  <a:pt x="346135" y="12600"/>
                </a:lnTo>
                <a:lnTo>
                  <a:pt x="348318" y="12402"/>
                </a:lnTo>
                <a:lnTo>
                  <a:pt x="349707" y="12352"/>
                </a:lnTo>
                <a:lnTo>
                  <a:pt x="351393" y="12352"/>
                </a:lnTo>
                <a:lnTo>
                  <a:pt x="353179" y="12253"/>
                </a:lnTo>
                <a:lnTo>
                  <a:pt x="355511" y="12203"/>
                </a:lnTo>
                <a:lnTo>
                  <a:pt x="361861" y="12203"/>
                </a:lnTo>
                <a:lnTo>
                  <a:pt x="364639" y="12303"/>
                </a:lnTo>
                <a:lnTo>
                  <a:pt x="366723" y="12501"/>
                </a:lnTo>
                <a:lnTo>
                  <a:pt x="368906" y="12600"/>
                </a:lnTo>
                <a:lnTo>
                  <a:pt x="370542" y="12799"/>
                </a:lnTo>
                <a:lnTo>
                  <a:pt x="372726" y="13394"/>
                </a:lnTo>
                <a:lnTo>
                  <a:pt x="373420" y="13841"/>
                </a:lnTo>
                <a:lnTo>
                  <a:pt x="373718" y="14436"/>
                </a:lnTo>
                <a:lnTo>
                  <a:pt x="374114" y="14932"/>
                </a:lnTo>
                <a:lnTo>
                  <a:pt x="374313" y="15577"/>
                </a:lnTo>
                <a:lnTo>
                  <a:pt x="374313" y="47327"/>
                </a:lnTo>
                <a:lnTo>
                  <a:pt x="338594" y="47327"/>
                </a:lnTo>
                <a:lnTo>
                  <a:pt x="310168" y="63103"/>
                </a:lnTo>
                <a:lnTo>
                  <a:pt x="308084" y="64095"/>
                </a:lnTo>
                <a:lnTo>
                  <a:pt x="306398" y="64690"/>
                </a:lnTo>
                <a:lnTo>
                  <a:pt x="303818" y="65087"/>
                </a:lnTo>
                <a:close/>
              </a:path>
              <a:path w="551179" h="191135">
                <a:moveTo>
                  <a:pt x="374313" y="162222"/>
                </a:moveTo>
                <a:lnTo>
                  <a:pt x="338594" y="162222"/>
                </a:lnTo>
                <a:lnTo>
                  <a:pt x="338594" y="47327"/>
                </a:lnTo>
                <a:lnTo>
                  <a:pt x="374313" y="47327"/>
                </a:lnTo>
                <a:lnTo>
                  <a:pt x="374313" y="162222"/>
                </a:lnTo>
                <a:close/>
              </a:path>
              <a:path w="551179" h="191135">
                <a:moveTo>
                  <a:pt x="403980" y="189904"/>
                </a:moveTo>
                <a:lnTo>
                  <a:pt x="305009" y="189904"/>
                </a:lnTo>
                <a:lnTo>
                  <a:pt x="304314" y="189706"/>
                </a:lnTo>
                <a:lnTo>
                  <a:pt x="300445" y="171450"/>
                </a:lnTo>
                <a:lnTo>
                  <a:pt x="300643" y="169664"/>
                </a:lnTo>
                <a:lnTo>
                  <a:pt x="304910" y="162222"/>
                </a:lnTo>
                <a:lnTo>
                  <a:pt x="403980" y="162222"/>
                </a:lnTo>
                <a:lnTo>
                  <a:pt x="408543" y="178792"/>
                </a:lnTo>
                <a:lnTo>
                  <a:pt x="408395" y="180975"/>
                </a:lnTo>
                <a:lnTo>
                  <a:pt x="408097" y="182760"/>
                </a:lnTo>
                <a:lnTo>
                  <a:pt x="407899" y="184546"/>
                </a:lnTo>
                <a:lnTo>
                  <a:pt x="404674" y="189706"/>
                </a:lnTo>
                <a:lnTo>
                  <a:pt x="403980" y="189904"/>
                </a:lnTo>
                <a:close/>
              </a:path>
              <a:path w="551179" h="191135">
                <a:moveTo>
                  <a:pt x="439995" y="178990"/>
                </a:moveTo>
                <a:lnTo>
                  <a:pt x="435283" y="159940"/>
                </a:lnTo>
                <a:lnTo>
                  <a:pt x="435382" y="157757"/>
                </a:lnTo>
                <a:lnTo>
                  <a:pt x="440293" y="148232"/>
                </a:lnTo>
                <a:lnTo>
                  <a:pt x="518874" y="111323"/>
                </a:lnTo>
                <a:lnTo>
                  <a:pt x="441781" y="75604"/>
                </a:lnTo>
                <a:lnTo>
                  <a:pt x="440392" y="75009"/>
                </a:lnTo>
                <a:lnTo>
                  <a:pt x="439251" y="74414"/>
                </a:lnTo>
                <a:lnTo>
                  <a:pt x="435332" y="50403"/>
                </a:lnTo>
                <a:lnTo>
                  <a:pt x="435531" y="48517"/>
                </a:lnTo>
                <a:lnTo>
                  <a:pt x="435828" y="46533"/>
                </a:lnTo>
                <a:lnTo>
                  <a:pt x="436275" y="45144"/>
                </a:lnTo>
                <a:lnTo>
                  <a:pt x="437465" y="43557"/>
                </a:lnTo>
                <a:lnTo>
                  <a:pt x="438209" y="43209"/>
                </a:lnTo>
                <a:lnTo>
                  <a:pt x="439995" y="43408"/>
                </a:lnTo>
                <a:lnTo>
                  <a:pt x="548342" y="97184"/>
                </a:lnTo>
                <a:lnTo>
                  <a:pt x="549979" y="101054"/>
                </a:lnTo>
                <a:lnTo>
                  <a:pt x="550674" y="103336"/>
                </a:lnTo>
                <a:lnTo>
                  <a:pt x="551021" y="106808"/>
                </a:lnTo>
                <a:lnTo>
                  <a:pt x="550922" y="115937"/>
                </a:lnTo>
                <a:lnTo>
                  <a:pt x="550525" y="119409"/>
                </a:lnTo>
                <a:lnTo>
                  <a:pt x="547003" y="126206"/>
                </a:lnTo>
                <a:lnTo>
                  <a:pt x="442377" y="177998"/>
                </a:lnTo>
                <a:lnTo>
                  <a:pt x="441087" y="178693"/>
                </a:lnTo>
                <a:lnTo>
                  <a:pt x="439995" y="178990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88879" y="3131184"/>
            <a:ext cx="54610" cy="79375"/>
          </a:xfrm>
          <a:custGeom>
            <a:avLst/>
            <a:gdLst/>
            <a:ahLst/>
            <a:cxnLst/>
            <a:rect l="l" t="t" r="r" b="b"/>
            <a:pathLst>
              <a:path w="54610" h="79375">
                <a:moveTo>
                  <a:pt x="13485" y="79325"/>
                </a:moveTo>
                <a:lnTo>
                  <a:pt x="8523" y="79325"/>
                </a:lnTo>
                <a:lnTo>
                  <a:pt x="6390" y="79176"/>
                </a:lnTo>
                <a:lnTo>
                  <a:pt x="4704" y="78878"/>
                </a:lnTo>
                <a:lnTo>
                  <a:pt x="3116" y="78680"/>
                </a:lnTo>
                <a:lnTo>
                  <a:pt x="1926" y="78333"/>
                </a:lnTo>
                <a:lnTo>
                  <a:pt x="1132" y="77837"/>
                </a:lnTo>
                <a:lnTo>
                  <a:pt x="437" y="77440"/>
                </a:lnTo>
                <a:lnTo>
                  <a:pt x="41" y="76844"/>
                </a:lnTo>
                <a:lnTo>
                  <a:pt x="0" y="75158"/>
                </a:lnTo>
                <a:lnTo>
                  <a:pt x="189" y="74513"/>
                </a:lnTo>
                <a:lnTo>
                  <a:pt x="685" y="73521"/>
                </a:lnTo>
                <a:lnTo>
                  <a:pt x="17205" y="35867"/>
                </a:lnTo>
                <a:lnTo>
                  <a:pt x="17205" y="11211"/>
                </a:lnTo>
                <a:lnTo>
                  <a:pt x="17553" y="8731"/>
                </a:lnTo>
                <a:lnTo>
                  <a:pt x="27623" y="595"/>
                </a:lnTo>
                <a:lnTo>
                  <a:pt x="30004" y="198"/>
                </a:lnTo>
                <a:lnTo>
                  <a:pt x="32882" y="0"/>
                </a:lnTo>
                <a:lnTo>
                  <a:pt x="39430" y="0"/>
                </a:lnTo>
                <a:lnTo>
                  <a:pt x="42159" y="198"/>
                </a:lnTo>
                <a:lnTo>
                  <a:pt x="44441" y="595"/>
                </a:lnTo>
                <a:lnTo>
                  <a:pt x="46723" y="892"/>
                </a:lnTo>
                <a:lnTo>
                  <a:pt x="54412" y="17958"/>
                </a:lnTo>
                <a:lnTo>
                  <a:pt x="54214" y="21282"/>
                </a:lnTo>
                <a:lnTo>
                  <a:pt x="25837" y="74265"/>
                </a:lnTo>
                <a:lnTo>
                  <a:pt x="25242" y="75158"/>
                </a:lnTo>
                <a:lnTo>
                  <a:pt x="24548" y="75902"/>
                </a:lnTo>
                <a:lnTo>
                  <a:pt x="23754" y="76497"/>
                </a:lnTo>
                <a:lnTo>
                  <a:pt x="22960" y="77192"/>
                </a:lnTo>
                <a:lnTo>
                  <a:pt x="22017" y="77688"/>
                </a:lnTo>
                <a:lnTo>
                  <a:pt x="20926" y="77985"/>
                </a:lnTo>
                <a:lnTo>
                  <a:pt x="19834" y="78382"/>
                </a:lnTo>
                <a:lnTo>
                  <a:pt x="18495" y="78680"/>
                </a:lnTo>
                <a:lnTo>
                  <a:pt x="16908" y="78878"/>
                </a:lnTo>
                <a:lnTo>
                  <a:pt x="15419" y="79176"/>
                </a:lnTo>
                <a:lnTo>
                  <a:pt x="13485" y="793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30097" y="2980719"/>
            <a:ext cx="551180" cy="191135"/>
          </a:xfrm>
          <a:custGeom>
            <a:avLst/>
            <a:gdLst/>
            <a:ahLst/>
            <a:cxnLst/>
            <a:rect l="l" t="t" r="r" b="b"/>
            <a:pathLst>
              <a:path w="551179" h="191135">
                <a:moveTo>
                  <a:pt x="112514" y="179337"/>
                </a:moveTo>
                <a:lnTo>
                  <a:pt x="111621" y="179337"/>
                </a:lnTo>
                <a:lnTo>
                  <a:pt x="110827" y="179238"/>
                </a:lnTo>
                <a:lnTo>
                  <a:pt x="3720" y="126057"/>
                </a:lnTo>
                <a:lnTo>
                  <a:pt x="0" y="115689"/>
                </a:lnTo>
                <a:lnTo>
                  <a:pt x="99" y="106610"/>
                </a:lnTo>
                <a:lnTo>
                  <a:pt x="108346" y="44350"/>
                </a:lnTo>
                <a:lnTo>
                  <a:pt x="111025" y="43060"/>
                </a:lnTo>
                <a:lnTo>
                  <a:pt x="112910" y="43309"/>
                </a:lnTo>
                <a:lnTo>
                  <a:pt x="115093" y="46880"/>
                </a:lnTo>
                <a:lnTo>
                  <a:pt x="115639" y="50502"/>
                </a:lnTo>
                <a:lnTo>
                  <a:pt x="115540" y="62706"/>
                </a:lnTo>
                <a:lnTo>
                  <a:pt x="115341" y="64889"/>
                </a:lnTo>
                <a:lnTo>
                  <a:pt x="115242" y="67072"/>
                </a:lnTo>
                <a:lnTo>
                  <a:pt x="114994" y="68808"/>
                </a:lnTo>
                <a:lnTo>
                  <a:pt x="114597" y="70098"/>
                </a:lnTo>
                <a:lnTo>
                  <a:pt x="114300" y="71288"/>
                </a:lnTo>
                <a:lnTo>
                  <a:pt x="31998" y="111174"/>
                </a:lnTo>
                <a:lnTo>
                  <a:pt x="109090" y="146893"/>
                </a:lnTo>
                <a:lnTo>
                  <a:pt x="110380" y="147587"/>
                </a:lnTo>
                <a:lnTo>
                  <a:pt x="111472" y="148282"/>
                </a:lnTo>
                <a:lnTo>
                  <a:pt x="112365" y="148977"/>
                </a:lnTo>
                <a:lnTo>
                  <a:pt x="113258" y="149572"/>
                </a:lnTo>
                <a:lnTo>
                  <a:pt x="113903" y="150514"/>
                </a:lnTo>
                <a:lnTo>
                  <a:pt x="114300" y="151804"/>
                </a:lnTo>
                <a:lnTo>
                  <a:pt x="114796" y="153094"/>
                </a:lnTo>
                <a:lnTo>
                  <a:pt x="115143" y="154880"/>
                </a:lnTo>
                <a:lnTo>
                  <a:pt x="115540" y="159345"/>
                </a:lnTo>
                <a:lnTo>
                  <a:pt x="115639" y="169515"/>
                </a:lnTo>
                <a:lnTo>
                  <a:pt x="115490" y="172144"/>
                </a:lnTo>
                <a:lnTo>
                  <a:pt x="114895" y="176014"/>
                </a:lnTo>
                <a:lnTo>
                  <a:pt x="114448" y="177353"/>
                </a:lnTo>
                <a:lnTo>
                  <a:pt x="113258" y="178941"/>
                </a:lnTo>
                <a:lnTo>
                  <a:pt x="112514" y="179337"/>
                </a:lnTo>
                <a:close/>
              </a:path>
              <a:path w="551179" h="191135">
                <a:moveTo>
                  <a:pt x="167655" y="190648"/>
                </a:moveTo>
                <a:lnTo>
                  <a:pt x="160908" y="190648"/>
                </a:lnTo>
                <a:lnTo>
                  <a:pt x="158130" y="190549"/>
                </a:lnTo>
                <a:lnTo>
                  <a:pt x="147017" y="186184"/>
                </a:lnTo>
                <a:lnTo>
                  <a:pt x="147017" y="4960"/>
                </a:lnTo>
                <a:lnTo>
                  <a:pt x="160907" y="0"/>
                </a:lnTo>
                <a:lnTo>
                  <a:pt x="167654" y="0"/>
                </a:lnTo>
                <a:lnTo>
                  <a:pt x="180503" y="3423"/>
                </a:lnTo>
                <a:lnTo>
                  <a:pt x="181099" y="4117"/>
                </a:lnTo>
                <a:lnTo>
                  <a:pt x="181396" y="4960"/>
                </a:lnTo>
                <a:lnTo>
                  <a:pt x="181396" y="73074"/>
                </a:lnTo>
                <a:lnTo>
                  <a:pt x="254870" y="73074"/>
                </a:lnTo>
                <a:lnTo>
                  <a:pt x="256902" y="75803"/>
                </a:lnTo>
                <a:lnTo>
                  <a:pt x="259382" y="81309"/>
                </a:lnTo>
                <a:lnTo>
                  <a:pt x="260417" y="85725"/>
                </a:lnTo>
                <a:lnTo>
                  <a:pt x="204266" y="85725"/>
                </a:lnTo>
                <a:lnTo>
                  <a:pt x="199851" y="87312"/>
                </a:lnTo>
                <a:lnTo>
                  <a:pt x="190921" y="93662"/>
                </a:lnTo>
                <a:lnTo>
                  <a:pt x="186258" y="98276"/>
                </a:lnTo>
                <a:lnTo>
                  <a:pt x="181396" y="104328"/>
                </a:lnTo>
                <a:lnTo>
                  <a:pt x="181396" y="186184"/>
                </a:lnTo>
                <a:lnTo>
                  <a:pt x="181099" y="186977"/>
                </a:lnTo>
                <a:lnTo>
                  <a:pt x="180503" y="187672"/>
                </a:lnTo>
                <a:lnTo>
                  <a:pt x="180007" y="188366"/>
                </a:lnTo>
                <a:lnTo>
                  <a:pt x="179114" y="188962"/>
                </a:lnTo>
                <a:lnTo>
                  <a:pt x="177824" y="189458"/>
                </a:lnTo>
                <a:lnTo>
                  <a:pt x="176535" y="189855"/>
                </a:lnTo>
                <a:lnTo>
                  <a:pt x="174798" y="190152"/>
                </a:lnTo>
                <a:lnTo>
                  <a:pt x="170433" y="190549"/>
                </a:lnTo>
                <a:lnTo>
                  <a:pt x="167655" y="190648"/>
                </a:lnTo>
                <a:close/>
              </a:path>
              <a:path w="551179" h="191135">
                <a:moveTo>
                  <a:pt x="254870" y="73074"/>
                </a:moveTo>
                <a:lnTo>
                  <a:pt x="181396" y="73074"/>
                </a:lnTo>
                <a:lnTo>
                  <a:pt x="187349" y="67319"/>
                </a:lnTo>
                <a:lnTo>
                  <a:pt x="193402" y="63003"/>
                </a:lnTo>
                <a:lnTo>
                  <a:pt x="205705" y="57249"/>
                </a:lnTo>
                <a:lnTo>
                  <a:pt x="212104" y="55810"/>
                </a:lnTo>
                <a:lnTo>
                  <a:pt x="226987" y="55810"/>
                </a:lnTo>
                <a:lnTo>
                  <a:pt x="233933" y="57199"/>
                </a:lnTo>
                <a:lnTo>
                  <a:pt x="239588" y="59977"/>
                </a:lnTo>
                <a:lnTo>
                  <a:pt x="245343" y="62656"/>
                </a:lnTo>
                <a:lnTo>
                  <a:pt x="249956" y="66377"/>
                </a:lnTo>
                <a:lnTo>
                  <a:pt x="253429" y="71139"/>
                </a:lnTo>
                <a:lnTo>
                  <a:pt x="254870" y="73074"/>
                </a:lnTo>
                <a:close/>
              </a:path>
              <a:path w="551179" h="191135">
                <a:moveTo>
                  <a:pt x="249559" y="190648"/>
                </a:moveTo>
                <a:lnTo>
                  <a:pt x="242912" y="190648"/>
                </a:lnTo>
                <a:lnTo>
                  <a:pt x="240084" y="190549"/>
                </a:lnTo>
                <a:lnTo>
                  <a:pt x="229021" y="186184"/>
                </a:lnTo>
                <a:lnTo>
                  <a:pt x="229021" y="109934"/>
                </a:lnTo>
                <a:lnTo>
                  <a:pt x="228575" y="105320"/>
                </a:lnTo>
                <a:lnTo>
                  <a:pt x="227623" y="101699"/>
                </a:lnTo>
                <a:lnTo>
                  <a:pt x="226888" y="98573"/>
                </a:lnTo>
                <a:lnTo>
                  <a:pt x="225648" y="95696"/>
                </a:lnTo>
                <a:lnTo>
                  <a:pt x="223961" y="93315"/>
                </a:lnTo>
                <a:lnTo>
                  <a:pt x="222374" y="90834"/>
                </a:lnTo>
                <a:lnTo>
                  <a:pt x="220290" y="88949"/>
                </a:lnTo>
                <a:lnTo>
                  <a:pt x="215130" y="86369"/>
                </a:lnTo>
                <a:lnTo>
                  <a:pt x="212104" y="85725"/>
                </a:lnTo>
                <a:lnTo>
                  <a:pt x="260417" y="85725"/>
                </a:lnTo>
                <a:lnTo>
                  <a:pt x="260870" y="87659"/>
                </a:lnTo>
                <a:lnTo>
                  <a:pt x="262458" y="94009"/>
                </a:lnTo>
                <a:lnTo>
                  <a:pt x="263252" y="101699"/>
                </a:lnTo>
                <a:lnTo>
                  <a:pt x="263252" y="186184"/>
                </a:lnTo>
                <a:lnTo>
                  <a:pt x="262954" y="186977"/>
                </a:lnTo>
                <a:lnTo>
                  <a:pt x="262359" y="187672"/>
                </a:lnTo>
                <a:lnTo>
                  <a:pt x="261863" y="188366"/>
                </a:lnTo>
                <a:lnTo>
                  <a:pt x="252288" y="190549"/>
                </a:lnTo>
                <a:lnTo>
                  <a:pt x="249559" y="190648"/>
                </a:lnTo>
                <a:close/>
              </a:path>
              <a:path w="551179" h="191135">
                <a:moveTo>
                  <a:pt x="301090" y="55959"/>
                </a:moveTo>
                <a:lnTo>
                  <a:pt x="299006" y="55959"/>
                </a:lnTo>
                <a:lnTo>
                  <a:pt x="298262" y="55711"/>
                </a:lnTo>
                <a:lnTo>
                  <a:pt x="295186" y="35619"/>
                </a:lnTo>
                <a:lnTo>
                  <a:pt x="295384" y="32841"/>
                </a:lnTo>
                <a:lnTo>
                  <a:pt x="295583" y="31650"/>
                </a:lnTo>
                <a:lnTo>
                  <a:pt x="295880" y="30658"/>
                </a:lnTo>
                <a:lnTo>
                  <a:pt x="296178" y="29567"/>
                </a:lnTo>
                <a:lnTo>
                  <a:pt x="336957" y="10814"/>
                </a:lnTo>
                <a:lnTo>
                  <a:pt x="342563" y="10269"/>
                </a:lnTo>
                <a:lnTo>
                  <a:pt x="357644" y="10269"/>
                </a:lnTo>
                <a:lnTo>
                  <a:pt x="365681" y="11459"/>
                </a:lnTo>
                <a:lnTo>
                  <a:pt x="372527" y="13841"/>
                </a:lnTo>
                <a:lnTo>
                  <a:pt x="379373" y="16122"/>
                </a:lnTo>
                <a:lnTo>
                  <a:pt x="385078" y="19347"/>
                </a:lnTo>
                <a:lnTo>
                  <a:pt x="389642" y="23514"/>
                </a:lnTo>
                <a:lnTo>
                  <a:pt x="394206" y="27582"/>
                </a:lnTo>
                <a:lnTo>
                  <a:pt x="397580" y="32494"/>
                </a:lnTo>
                <a:lnTo>
                  <a:pt x="399763" y="38248"/>
                </a:lnTo>
                <a:lnTo>
                  <a:pt x="401504" y="42564"/>
                </a:lnTo>
                <a:lnTo>
                  <a:pt x="332393" y="42564"/>
                </a:lnTo>
                <a:lnTo>
                  <a:pt x="327581" y="43259"/>
                </a:lnTo>
                <a:lnTo>
                  <a:pt x="302727" y="55264"/>
                </a:lnTo>
                <a:lnTo>
                  <a:pt x="301090" y="55959"/>
                </a:lnTo>
                <a:close/>
              </a:path>
              <a:path w="551179" h="191135">
                <a:moveTo>
                  <a:pt x="405567" y="189904"/>
                </a:moveTo>
                <a:lnTo>
                  <a:pt x="301189" y="189904"/>
                </a:lnTo>
                <a:lnTo>
                  <a:pt x="299452" y="189755"/>
                </a:lnTo>
                <a:lnTo>
                  <a:pt x="291915" y="170557"/>
                </a:lnTo>
                <a:lnTo>
                  <a:pt x="292018" y="168771"/>
                </a:lnTo>
                <a:lnTo>
                  <a:pt x="300941" y="151358"/>
                </a:lnTo>
                <a:lnTo>
                  <a:pt x="331450" y="118616"/>
                </a:lnTo>
                <a:lnTo>
                  <a:pt x="337602" y="112266"/>
                </a:lnTo>
                <a:lnTo>
                  <a:pt x="342513" y="106461"/>
                </a:lnTo>
                <a:lnTo>
                  <a:pt x="346184" y="101203"/>
                </a:lnTo>
                <a:lnTo>
                  <a:pt x="349955" y="95944"/>
                </a:lnTo>
                <a:lnTo>
                  <a:pt x="360472" y="67865"/>
                </a:lnTo>
                <a:lnTo>
                  <a:pt x="360472" y="61515"/>
                </a:lnTo>
                <a:lnTo>
                  <a:pt x="359976" y="58638"/>
                </a:lnTo>
                <a:lnTo>
                  <a:pt x="357992" y="53280"/>
                </a:lnTo>
                <a:lnTo>
                  <a:pt x="356553" y="50948"/>
                </a:lnTo>
                <a:lnTo>
                  <a:pt x="354668" y="48964"/>
                </a:lnTo>
                <a:lnTo>
                  <a:pt x="352882" y="46980"/>
                </a:lnTo>
                <a:lnTo>
                  <a:pt x="350550" y="45442"/>
                </a:lnTo>
                <a:lnTo>
                  <a:pt x="347673" y="44350"/>
                </a:lnTo>
                <a:lnTo>
                  <a:pt x="344895" y="43160"/>
                </a:lnTo>
                <a:lnTo>
                  <a:pt x="341620" y="42564"/>
                </a:lnTo>
                <a:lnTo>
                  <a:pt x="401504" y="42564"/>
                </a:lnTo>
                <a:lnTo>
                  <a:pt x="402045" y="43904"/>
                </a:lnTo>
                <a:lnTo>
                  <a:pt x="403074" y="49410"/>
                </a:lnTo>
                <a:lnTo>
                  <a:pt x="403186" y="62210"/>
                </a:lnTo>
                <a:lnTo>
                  <a:pt x="402630" y="67865"/>
                </a:lnTo>
                <a:lnTo>
                  <a:pt x="384461" y="106923"/>
                </a:lnTo>
                <a:lnTo>
                  <a:pt x="355114" y="139749"/>
                </a:lnTo>
                <a:lnTo>
                  <a:pt x="334576" y="160883"/>
                </a:lnTo>
                <a:lnTo>
                  <a:pt x="404972" y="160883"/>
                </a:lnTo>
                <a:lnTo>
                  <a:pt x="405815" y="161180"/>
                </a:lnTo>
                <a:lnTo>
                  <a:pt x="406609" y="161776"/>
                </a:lnTo>
                <a:lnTo>
                  <a:pt x="407403" y="162272"/>
                </a:lnTo>
                <a:lnTo>
                  <a:pt x="408048" y="163115"/>
                </a:lnTo>
                <a:lnTo>
                  <a:pt x="408543" y="164306"/>
                </a:lnTo>
                <a:lnTo>
                  <a:pt x="409139" y="165397"/>
                </a:lnTo>
                <a:lnTo>
                  <a:pt x="409536" y="166885"/>
                </a:lnTo>
                <a:lnTo>
                  <a:pt x="409734" y="168771"/>
                </a:lnTo>
                <a:lnTo>
                  <a:pt x="410032" y="170557"/>
                </a:lnTo>
                <a:lnTo>
                  <a:pt x="410123" y="171896"/>
                </a:lnTo>
                <a:lnTo>
                  <a:pt x="410038" y="180677"/>
                </a:lnTo>
                <a:lnTo>
                  <a:pt x="409684" y="183951"/>
                </a:lnTo>
                <a:lnTo>
                  <a:pt x="409337" y="185439"/>
                </a:lnTo>
                <a:lnTo>
                  <a:pt x="408345" y="187821"/>
                </a:lnTo>
                <a:lnTo>
                  <a:pt x="407750" y="188664"/>
                </a:lnTo>
                <a:lnTo>
                  <a:pt x="406361" y="189656"/>
                </a:lnTo>
                <a:lnTo>
                  <a:pt x="405567" y="189904"/>
                </a:lnTo>
                <a:close/>
              </a:path>
              <a:path w="551179" h="191135">
                <a:moveTo>
                  <a:pt x="439996" y="178990"/>
                </a:moveTo>
                <a:lnTo>
                  <a:pt x="435283" y="159940"/>
                </a:lnTo>
                <a:lnTo>
                  <a:pt x="435382" y="157757"/>
                </a:lnTo>
                <a:lnTo>
                  <a:pt x="440293" y="148232"/>
                </a:lnTo>
                <a:lnTo>
                  <a:pt x="518874" y="111323"/>
                </a:lnTo>
                <a:lnTo>
                  <a:pt x="441782" y="75604"/>
                </a:lnTo>
                <a:lnTo>
                  <a:pt x="440392" y="75009"/>
                </a:lnTo>
                <a:lnTo>
                  <a:pt x="439251" y="74414"/>
                </a:lnTo>
                <a:lnTo>
                  <a:pt x="435332" y="50403"/>
                </a:lnTo>
                <a:lnTo>
                  <a:pt x="435531" y="48517"/>
                </a:lnTo>
                <a:lnTo>
                  <a:pt x="435828" y="46533"/>
                </a:lnTo>
                <a:lnTo>
                  <a:pt x="436275" y="45144"/>
                </a:lnTo>
                <a:lnTo>
                  <a:pt x="437466" y="43557"/>
                </a:lnTo>
                <a:lnTo>
                  <a:pt x="438210" y="43209"/>
                </a:lnTo>
                <a:lnTo>
                  <a:pt x="439996" y="43408"/>
                </a:lnTo>
                <a:lnTo>
                  <a:pt x="548343" y="97184"/>
                </a:lnTo>
                <a:lnTo>
                  <a:pt x="549980" y="101054"/>
                </a:lnTo>
                <a:lnTo>
                  <a:pt x="550674" y="103336"/>
                </a:lnTo>
                <a:lnTo>
                  <a:pt x="551021" y="106808"/>
                </a:lnTo>
                <a:lnTo>
                  <a:pt x="550922" y="115937"/>
                </a:lnTo>
                <a:lnTo>
                  <a:pt x="550525" y="119409"/>
                </a:lnTo>
                <a:lnTo>
                  <a:pt x="547003" y="126206"/>
                </a:lnTo>
                <a:lnTo>
                  <a:pt x="442377" y="177998"/>
                </a:lnTo>
                <a:lnTo>
                  <a:pt x="441087" y="178693"/>
                </a:lnTo>
                <a:lnTo>
                  <a:pt x="439996" y="178990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93803" y="3131184"/>
            <a:ext cx="54610" cy="79375"/>
          </a:xfrm>
          <a:custGeom>
            <a:avLst/>
            <a:gdLst/>
            <a:ahLst/>
            <a:cxnLst/>
            <a:rect l="l" t="t" r="r" b="b"/>
            <a:pathLst>
              <a:path w="54610" h="79375">
                <a:moveTo>
                  <a:pt x="13485" y="79325"/>
                </a:moveTo>
                <a:lnTo>
                  <a:pt x="8523" y="79325"/>
                </a:lnTo>
                <a:lnTo>
                  <a:pt x="6390" y="79176"/>
                </a:lnTo>
                <a:lnTo>
                  <a:pt x="4704" y="78878"/>
                </a:lnTo>
                <a:lnTo>
                  <a:pt x="3116" y="78680"/>
                </a:lnTo>
                <a:lnTo>
                  <a:pt x="1926" y="78333"/>
                </a:lnTo>
                <a:lnTo>
                  <a:pt x="1132" y="77837"/>
                </a:lnTo>
                <a:lnTo>
                  <a:pt x="437" y="77440"/>
                </a:lnTo>
                <a:lnTo>
                  <a:pt x="41" y="76844"/>
                </a:lnTo>
                <a:lnTo>
                  <a:pt x="0" y="75158"/>
                </a:lnTo>
                <a:lnTo>
                  <a:pt x="189" y="74513"/>
                </a:lnTo>
                <a:lnTo>
                  <a:pt x="685" y="73521"/>
                </a:lnTo>
                <a:lnTo>
                  <a:pt x="17205" y="35867"/>
                </a:lnTo>
                <a:lnTo>
                  <a:pt x="17205" y="11211"/>
                </a:lnTo>
                <a:lnTo>
                  <a:pt x="17553" y="8731"/>
                </a:lnTo>
                <a:lnTo>
                  <a:pt x="27623" y="595"/>
                </a:lnTo>
                <a:lnTo>
                  <a:pt x="30005" y="198"/>
                </a:lnTo>
                <a:lnTo>
                  <a:pt x="32882" y="0"/>
                </a:lnTo>
                <a:lnTo>
                  <a:pt x="39430" y="0"/>
                </a:lnTo>
                <a:lnTo>
                  <a:pt x="42159" y="198"/>
                </a:lnTo>
                <a:lnTo>
                  <a:pt x="44441" y="595"/>
                </a:lnTo>
                <a:lnTo>
                  <a:pt x="46723" y="892"/>
                </a:lnTo>
                <a:lnTo>
                  <a:pt x="54412" y="17958"/>
                </a:lnTo>
                <a:lnTo>
                  <a:pt x="54214" y="21282"/>
                </a:lnTo>
                <a:lnTo>
                  <a:pt x="25837" y="74265"/>
                </a:lnTo>
                <a:lnTo>
                  <a:pt x="25242" y="75158"/>
                </a:lnTo>
                <a:lnTo>
                  <a:pt x="24548" y="75902"/>
                </a:lnTo>
                <a:lnTo>
                  <a:pt x="23754" y="76497"/>
                </a:lnTo>
                <a:lnTo>
                  <a:pt x="22960" y="77192"/>
                </a:lnTo>
                <a:lnTo>
                  <a:pt x="22017" y="77688"/>
                </a:lnTo>
                <a:lnTo>
                  <a:pt x="20926" y="77985"/>
                </a:lnTo>
                <a:lnTo>
                  <a:pt x="19834" y="78382"/>
                </a:lnTo>
                <a:lnTo>
                  <a:pt x="18495" y="78680"/>
                </a:lnTo>
                <a:lnTo>
                  <a:pt x="16908" y="78878"/>
                </a:lnTo>
                <a:lnTo>
                  <a:pt x="15419" y="79176"/>
                </a:lnTo>
                <a:lnTo>
                  <a:pt x="13485" y="793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35020" y="2980719"/>
            <a:ext cx="551180" cy="193040"/>
          </a:xfrm>
          <a:custGeom>
            <a:avLst/>
            <a:gdLst/>
            <a:ahLst/>
            <a:cxnLst/>
            <a:rect l="l" t="t" r="r" b="b"/>
            <a:pathLst>
              <a:path w="551179" h="193039">
                <a:moveTo>
                  <a:pt x="112514" y="179337"/>
                </a:moveTo>
                <a:lnTo>
                  <a:pt x="111621" y="179337"/>
                </a:lnTo>
                <a:lnTo>
                  <a:pt x="110827" y="179238"/>
                </a:lnTo>
                <a:lnTo>
                  <a:pt x="3720" y="126057"/>
                </a:lnTo>
                <a:lnTo>
                  <a:pt x="0" y="115689"/>
                </a:lnTo>
                <a:lnTo>
                  <a:pt x="99" y="106610"/>
                </a:lnTo>
                <a:lnTo>
                  <a:pt x="108346" y="44350"/>
                </a:lnTo>
                <a:lnTo>
                  <a:pt x="111025" y="43060"/>
                </a:lnTo>
                <a:lnTo>
                  <a:pt x="112910" y="43309"/>
                </a:lnTo>
                <a:lnTo>
                  <a:pt x="115093" y="46880"/>
                </a:lnTo>
                <a:lnTo>
                  <a:pt x="115639" y="50502"/>
                </a:lnTo>
                <a:lnTo>
                  <a:pt x="115539" y="62706"/>
                </a:lnTo>
                <a:lnTo>
                  <a:pt x="115341" y="64889"/>
                </a:lnTo>
                <a:lnTo>
                  <a:pt x="115242" y="67072"/>
                </a:lnTo>
                <a:lnTo>
                  <a:pt x="114994" y="68808"/>
                </a:lnTo>
                <a:lnTo>
                  <a:pt x="114597" y="70098"/>
                </a:lnTo>
                <a:lnTo>
                  <a:pt x="114300" y="71288"/>
                </a:lnTo>
                <a:lnTo>
                  <a:pt x="31998" y="111174"/>
                </a:lnTo>
                <a:lnTo>
                  <a:pt x="109091" y="146893"/>
                </a:lnTo>
                <a:lnTo>
                  <a:pt x="110381" y="147587"/>
                </a:lnTo>
                <a:lnTo>
                  <a:pt x="111472" y="148282"/>
                </a:lnTo>
                <a:lnTo>
                  <a:pt x="112365" y="148977"/>
                </a:lnTo>
                <a:lnTo>
                  <a:pt x="113258" y="149572"/>
                </a:lnTo>
                <a:lnTo>
                  <a:pt x="113903" y="150514"/>
                </a:lnTo>
                <a:lnTo>
                  <a:pt x="114300" y="151804"/>
                </a:lnTo>
                <a:lnTo>
                  <a:pt x="114795" y="153094"/>
                </a:lnTo>
                <a:lnTo>
                  <a:pt x="115143" y="154880"/>
                </a:lnTo>
                <a:lnTo>
                  <a:pt x="115539" y="159345"/>
                </a:lnTo>
                <a:lnTo>
                  <a:pt x="115639" y="169515"/>
                </a:lnTo>
                <a:lnTo>
                  <a:pt x="115490" y="172144"/>
                </a:lnTo>
                <a:lnTo>
                  <a:pt x="114895" y="176014"/>
                </a:lnTo>
                <a:lnTo>
                  <a:pt x="114448" y="177353"/>
                </a:lnTo>
                <a:lnTo>
                  <a:pt x="113258" y="178941"/>
                </a:lnTo>
                <a:lnTo>
                  <a:pt x="112514" y="179337"/>
                </a:lnTo>
                <a:close/>
              </a:path>
              <a:path w="551179" h="193039">
                <a:moveTo>
                  <a:pt x="167654" y="190648"/>
                </a:moveTo>
                <a:lnTo>
                  <a:pt x="160908" y="190648"/>
                </a:lnTo>
                <a:lnTo>
                  <a:pt x="158129" y="190549"/>
                </a:lnTo>
                <a:lnTo>
                  <a:pt x="147018" y="186184"/>
                </a:lnTo>
                <a:lnTo>
                  <a:pt x="147018" y="4960"/>
                </a:lnTo>
                <a:lnTo>
                  <a:pt x="160908" y="0"/>
                </a:lnTo>
                <a:lnTo>
                  <a:pt x="167655" y="0"/>
                </a:lnTo>
                <a:lnTo>
                  <a:pt x="180504" y="3423"/>
                </a:lnTo>
                <a:lnTo>
                  <a:pt x="181099" y="4117"/>
                </a:lnTo>
                <a:lnTo>
                  <a:pt x="181397" y="4960"/>
                </a:lnTo>
                <a:lnTo>
                  <a:pt x="181397" y="73074"/>
                </a:lnTo>
                <a:lnTo>
                  <a:pt x="254870" y="73074"/>
                </a:lnTo>
                <a:lnTo>
                  <a:pt x="256902" y="75803"/>
                </a:lnTo>
                <a:lnTo>
                  <a:pt x="259383" y="81309"/>
                </a:lnTo>
                <a:lnTo>
                  <a:pt x="260417" y="85725"/>
                </a:lnTo>
                <a:lnTo>
                  <a:pt x="204267" y="85725"/>
                </a:lnTo>
                <a:lnTo>
                  <a:pt x="199851" y="87312"/>
                </a:lnTo>
                <a:lnTo>
                  <a:pt x="190922" y="93662"/>
                </a:lnTo>
                <a:lnTo>
                  <a:pt x="186259" y="98276"/>
                </a:lnTo>
                <a:lnTo>
                  <a:pt x="181397" y="104328"/>
                </a:lnTo>
                <a:lnTo>
                  <a:pt x="181397" y="186184"/>
                </a:lnTo>
                <a:lnTo>
                  <a:pt x="181099" y="186977"/>
                </a:lnTo>
                <a:lnTo>
                  <a:pt x="180504" y="187672"/>
                </a:lnTo>
                <a:lnTo>
                  <a:pt x="180008" y="188366"/>
                </a:lnTo>
                <a:lnTo>
                  <a:pt x="179115" y="188962"/>
                </a:lnTo>
                <a:lnTo>
                  <a:pt x="177825" y="189458"/>
                </a:lnTo>
                <a:lnTo>
                  <a:pt x="176535" y="189855"/>
                </a:lnTo>
                <a:lnTo>
                  <a:pt x="174798" y="190152"/>
                </a:lnTo>
                <a:lnTo>
                  <a:pt x="170433" y="190549"/>
                </a:lnTo>
                <a:lnTo>
                  <a:pt x="167654" y="190648"/>
                </a:lnTo>
                <a:close/>
              </a:path>
              <a:path w="551179" h="193039">
                <a:moveTo>
                  <a:pt x="254870" y="73074"/>
                </a:moveTo>
                <a:lnTo>
                  <a:pt x="181397" y="73074"/>
                </a:lnTo>
                <a:lnTo>
                  <a:pt x="187350" y="67319"/>
                </a:lnTo>
                <a:lnTo>
                  <a:pt x="193402" y="63003"/>
                </a:lnTo>
                <a:lnTo>
                  <a:pt x="205705" y="57249"/>
                </a:lnTo>
                <a:lnTo>
                  <a:pt x="212105" y="55810"/>
                </a:lnTo>
                <a:lnTo>
                  <a:pt x="226988" y="55810"/>
                </a:lnTo>
                <a:lnTo>
                  <a:pt x="233933" y="57199"/>
                </a:lnTo>
                <a:lnTo>
                  <a:pt x="239588" y="59977"/>
                </a:lnTo>
                <a:lnTo>
                  <a:pt x="245343" y="62656"/>
                </a:lnTo>
                <a:lnTo>
                  <a:pt x="249957" y="66377"/>
                </a:lnTo>
                <a:lnTo>
                  <a:pt x="253429" y="71139"/>
                </a:lnTo>
                <a:lnTo>
                  <a:pt x="254870" y="73074"/>
                </a:lnTo>
                <a:close/>
              </a:path>
              <a:path w="551179" h="193039">
                <a:moveTo>
                  <a:pt x="249560" y="190648"/>
                </a:moveTo>
                <a:lnTo>
                  <a:pt x="242912" y="190648"/>
                </a:lnTo>
                <a:lnTo>
                  <a:pt x="240084" y="190549"/>
                </a:lnTo>
                <a:lnTo>
                  <a:pt x="229022" y="186184"/>
                </a:lnTo>
                <a:lnTo>
                  <a:pt x="229022" y="109934"/>
                </a:lnTo>
                <a:lnTo>
                  <a:pt x="228575" y="105320"/>
                </a:lnTo>
                <a:lnTo>
                  <a:pt x="227624" y="101699"/>
                </a:lnTo>
                <a:lnTo>
                  <a:pt x="226889" y="98573"/>
                </a:lnTo>
                <a:lnTo>
                  <a:pt x="225648" y="95696"/>
                </a:lnTo>
                <a:lnTo>
                  <a:pt x="223961" y="93315"/>
                </a:lnTo>
                <a:lnTo>
                  <a:pt x="222374" y="90834"/>
                </a:lnTo>
                <a:lnTo>
                  <a:pt x="220290" y="88949"/>
                </a:lnTo>
                <a:lnTo>
                  <a:pt x="215131" y="86369"/>
                </a:lnTo>
                <a:lnTo>
                  <a:pt x="212105" y="85725"/>
                </a:lnTo>
                <a:lnTo>
                  <a:pt x="260417" y="85725"/>
                </a:lnTo>
                <a:lnTo>
                  <a:pt x="260871" y="87659"/>
                </a:lnTo>
                <a:lnTo>
                  <a:pt x="262459" y="94009"/>
                </a:lnTo>
                <a:lnTo>
                  <a:pt x="263252" y="101699"/>
                </a:lnTo>
                <a:lnTo>
                  <a:pt x="263252" y="186184"/>
                </a:lnTo>
                <a:lnTo>
                  <a:pt x="262954" y="186977"/>
                </a:lnTo>
                <a:lnTo>
                  <a:pt x="262359" y="187672"/>
                </a:lnTo>
                <a:lnTo>
                  <a:pt x="261863" y="188366"/>
                </a:lnTo>
                <a:lnTo>
                  <a:pt x="252288" y="190549"/>
                </a:lnTo>
                <a:lnTo>
                  <a:pt x="249560" y="190648"/>
                </a:lnTo>
                <a:close/>
              </a:path>
              <a:path w="551179" h="193039">
                <a:moveTo>
                  <a:pt x="300842" y="52387"/>
                </a:moveTo>
                <a:lnTo>
                  <a:pt x="298957" y="52387"/>
                </a:lnTo>
                <a:lnTo>
                  <a:pt x="298262" y="52238"/>
                </a:lnTo>
                <a:lnTo>
                  <a:pt x="295334" y="35272"/>
                </a:lnTo>
                <a:lnTo>
                  <a:pt x="295533" y="32295"/>
                </a:lnTo>
                <a:lnTo>
                  <a:pt x="295731" y="31055"/>
                </a:lnTo>
                <a:lnTo>
                  <a:pt x="296327" y="29071"/>
                </a:lnTo>
                <a:lnTo>
                  <a:pt x="296674" y="28227"/>
                </a:lnTo>
                <a:lnTo>
                  <a:pt x="297071" y="27533"/>
                </a:lnTo>
                <a:lnTo>
                  <a:pt x="297468" y="26739"/>
                </a:lnTo>
                <a:lnTo>
                  <a:pt x="298113" y="25945"/>
                </a:lnTo>
                <a:lnTo>
                  <a:pt x="299006" y="25152"/>
                </a:lnTo>
                <a:lnTo>
                  <a:pt x="299899" y="24259"/>
                </a:lnTo>
                <a:lnTo>
                  <a:pt x="301734" y="22969"/>
                </a:lnTo>
                <a:lnTo>
                  <a:pt x="304513" y="21282"/>
                </a:lnTo>
                <a:lnTo>
                  <a:pt x="307390" y="19496"/>
                </a:lnTo>
                <a:lnTo>
                  <a:pt x="310961" y="17809"/>
                </a:lnTo>
                <a:lnTo>
                  <a:pt x="315228" y="16222"/>
                </a:lnTo>
                <a:lnTo>
                  <a:pt x="319494" y="14535"/>
                </a:lnTo>
                <a:lnTo>
                  <a:pt x="324406" y="13146"/>
                </a:lnTo>
                <a:lnTo>
                  <a:pt x="329962" y="12055"/>
                </a:lnTo>
                <a:lnTo>
                  <a:pt x="335617" y="10864"/>
                </a:lnTo>
                <a:lnTo>
                  <a:pt x="341719" y="10269"/>
                </a:lnTo>
                <a:lnTo>
                  <a:pt x="356800" y="10269"/>
                </a:lnTo>
                <a:lnTo>
                  <a:pt x="364341" y="11261"/>
                </a:lnTo>
                <a:lnTo>
                  <a:pt x="377538" y="15230"/>
                </a:lnTo>
                <a:lnTo>
                  <a:pt x="383094" y="18107"/>
                </a:lnTo>
                <a:lnTo>
                  <a:pt x="387558" y="21877"/>
                </a:lnTo>
                <a:lnTo>
                  <a:pt x="392123" y="25647"/>
                </a:lnTo>
                <a:lnTo>
                  <a:pt x="395546" y="30311"/>
                </a:lnTo>
                <a:lnTo>
                  <a:pt x="397828" y="35867"/>
                </a:lnTo>
                <a:lnTo>
                  <a:pt x="399126" y="38844"/>
                </a:lnTo>
                <a:lnTo>
                  <a:pt x="333187" y="38844"/>
                </a:lnTo>
                <a:lnTo>
                  <a:pt x="328722" y="39538"/>
                </a:lnTo>
                <a:lnTo>
                  <a:pt x="304810" y="50303"/>
                </a:lnTo>
                <a:lnTo>
                  <a:pt x="302528" y="51692"/>
                </a:lnTo>
                <a:lnTo>
                  <a:pt x="300842" y="52387"/>
                </a:lnTo>
                <a:close/>
              </a:path>
              <a:path w="551179" h="193039">
                <a:moveTo>
                  <a:pt x="403037" y="164455"/>
                </a:moveTo>
                <a:lnTo>
                  <a:pt x="341918" y="164455"/>
                </a:lnTo>
                <a:lnTo>
                  <a:pt x="346283" y="163859"/>
                </a:lnTo>
                <a:lnTo>
                  <a:pt x="353923" y="161478"/>
                </a:lnTo>
                <a:lnTo>
                  <a:pt x="365830" y="149869"/>
                </a:lnTo>
                <a:lnTo>
                  <a:pt x="367218" y="146794"/>
                </a:lnTo>
                <a:lnTo>
                  <a:pt x="367913" y="143420"/>
                </a:lnTo>
                <a:lnTo>
                  <a:pt x="367913" y="135582"/>
                </a:lnTo>
                <a:lnTo>
                  <a:pt x="367119" y="131861"/>
                </a:lnTo>
                <a:lnTo>
                  <a:pt x="363944" y="125313"/>
                </a:lnTo>
                <a:lnTo>
                  <a:pt x="361563" y="122535"/>
                </a:lnTo>
                <a:lnTo>
                  <a:pt x="358388" y="120253"/>
                </a:lnTo>
                <a:lnTo>
                  <a:pt x="355312" y="117971"/>
                </a:lnTo>
                <a:lnTo>
                  <a:pt x="351393" y="116185"/>
                </a:lnTo>
                <a:lnTo>
                  <a:pt x="341868" y="113605"/>
                </a:lnTo>
                <a:lnTo>
                  <a:pt x="336213" y="112960"/>
                </a:lnTo>
                <a:lnTo>
                  <a:pt x="313293" y="112960"/>
                </a:lnTo>
                <a:lnTo>
                  <a:pt x="312252" y="112811"/>
                </a:lnTo>
                <a:lnTo>
                  <a:pt x="308035" y="104626"/>
                </a:lnTo>
                <a:lnTo>
                  <a:pt x="308035" y="94704"/>
                </a:lnTo>
                <a:lnTo>
                  <a:pt x="312946" y="86617"/>
                </a:lnTo>
                <a:lnTo>
                  <a:pt x="334774" y="86617"/>
                </a:lnTo>
                <a:lnTo>
                  <a:pt x="339437" y="86022"/>
                </a:lnTo>
                <a:lnTo>
                  <a:pt x="360025" y="71437"/>
                </a:lnTo>
                <a:lnTo>
                  <a:pt x="361514" y="68163"/>
                </a:lnTo>
                <a:lnTo>
                  <a:pt x="362197" y="64839"/>
                </a:lnTo>
                <a:lnTo>
                  <a:pt x="362258" y="57596"/>
                </a:lnTo>
                <a:lnTo>
                  <a:pt x="361762" y="54768"/>
                </a:lnTo>
                <a:lnTo>
                  <a:pt x="359777" y="49410"/>
                </a:lnTo>
                <a:lnTo>
                  <a:pt x="358289" y="47079"/>
                </a:lnTo>
                <a:lnTo>
                  <a:pt x="356305" y="45094"/>
                </a:lnTo>
                <a:lnTo>
                  <a:pt x="354419" y="43110"/>
                </a:lnTo>
                <a:lnTo>
                  <a:pt x="351938" y="41572"/>
                </a:lnTo>
                <a:lnTo>
                  <a:pt x="345787" y="39389"/>
                </a:lnTo>
                <a:lnTo>
                  <a:pt x="342116" y="38844"/>
                </a:lnTo>
                <a:lnTo>
                  <a:pt x="399126" y="38844"/>
                </a:lnTo>
                <a:lnTo>
                  <a:pt x="400209" y="41324"/>
                </a:lnTo>
                <a:lnTo>
                  <a:pt x="401314" y="47079"/>
                </a:lnTo>
                <a:lnTo>
                  <a:pt x="401399" y="59828"/>
                </a:lnTo>
                <a:lnTo>
                  <a:pt x="400705" y="64839"/>
                </a:lnTo>
                <a:lnTo>
                  <a:pt x="399316" y="69502"/>
                </a:lnTo>
                <a:lnTo>
                  <a:pt x="397927" y="74066"/>
                </a:lnTo>
                <a:lnTo>
                  <a:pt x="395893" y="78184"/>
                </a:lnTo>
                <a:lnTo>
                  <a:pt x="393214" y="81855"/>
                </a:lnTo>
                <a:lnTo>
                  <a:pt x="390635" y="85526"/>
                </a:lnTo>
                <a:lnTo>
                  <a:pt x="369699" y="96887"/>
                </a:lnTo>
                <a:lnTo>
                  <a:pt x="369699" y="97333"/>
                </a:lnTo>
                <a:lnTo>
                  <a:pt x="375850" y="98028"/>
                </a:lnTo>
                <a:lnTo>
                  <a:pt x="381357" y="99615"/>
                </a:lnTo>
                <a:lnTo>
                  <a:pt x="386219" y="102096"/>
                </a:lnTo>
                <a:lnTo>
                  <a:pt x="391180" y="104477"/>
                </a:lnTo>
                <a:lnTo>
                  <a:pt x="395347" y="107503"/>
                </a:lnTo>
                <a:lnTo>
                  <a:pt x="398720" y="111174"/>
                </a:lnTo>
                <a:lnTo>
                  <a:pt x="402193" y="114746"/>
                </a:lnTo>
                <a:lnTo>
                  <a:pt x="404822" y="118814"/>
                </a:lnTo>
                <a:lnTo>
                  <a:pt x="406608" y="123378"/>
                </a:lnTo>
                <a:lnTo>
                  <a:pt x="408494" y="127942"/>
                </a:lnTo>
                <a:lnTo>
                  <a:pt x="409436" y="132903"/>
                </a:lnTo>
                <a:lnTo>
                  <a:pt x="409436" y="147091"/>
                </a:lnTo>
                <a:lnTo>
                  <a:pt x="407750" y="154930"/>
                </a:lnTo>
                <a:lnTo>
                  <a:pt x="403037" y="164455"/>
                </a:lnTo>
                <a:close/>
              </a:path>
              <a:path w="551179" h="193039">
                <a:moveTo>
                  <a:pt x="341273" y="193030"/>
                </a:moveTo>
                <a:lnTo>
                  <a:pt x="335320" y="193030"/>
                </a:lnTo>
                <a:lnTo>
                  <a:pt x="329714" y="192583"/>
                </a:lnTo>
                <a:lnTo>
                  <a:pt x="324455" y="191690"/>
                </a:lnTo>
                <a:lnTo>
                  <a:pt x="319197" y="190897"/>
                </a:lnTo>
                <a:lnTo>
                  <a:pt x="291444" y="159841"/>
                </a:lnTo>
                <a:lnTo>
                  <a:pt x="291762" y="157063"/>
                </a:lnTo>
                <a:lnTo>
                  <a:pt x="292457" y="155376"/>
                </a:lnTo>
                <a:lnTo>
                  <a:pt x="293251" y="153689"/>
                </a:lnTo>
                <a:lnTo>
                  <a:pt x="294342" y="152846"/>
                </a:lnTo>
                <a:lnTo>
                  <a:pt x="296624" y="152846"/>
                </a:lnTo>
                <a:lnTo>
                  <a:pt x="298162" y="153441"/>
                </a:lnTo>
                <a:lnTo>
                  <a:pt x="300345" y="154632"/>
                </a:lnTo>
                <a:lnTo>
                  <a:pt x="302627" y="155823"/>
                </a:lnTo>
                <a:lnTo>
                  <a:pt x="331004" y="164455"/>
                </a:lnTo>
                <a:lnTo>
                  <a:pt x="403037" y="164455"/>
                </a:lnTo>
                <a:lnTo>
                  <a:pt x="401003" y="168522"/>
                </a:lnTo>
                <a:lnTo>
                  <a:pt x="396289" y="174228"/>
                </a:lnTo>
                <a:lnTo>
                  <a:pt x="390238" y="178891"/>
                </a:lnTo>
                <a:lnTo>
                  <a:pt x="384284" y="183554"/>
                </a:lnTo>
                <a:lnTo>
                  <a:pt x="348566" y="192806"/>
                </a:lnTo>
                <a:lnTo>
                  <a:pt x="341273" y="193030"/>
                </a:lnTo>
                <a:close/>
              </a:path>
              <a:path w="551179" h="193039">
                <a:moveTo>
                  <a:pt x="439995" y="178990"/>
                </a:moveTo>
                <a:lnTo>
                  <a:pt x="435282" y="159940"/>
                </a:lnTo>
                <a:lnTo>
                  <a:pt x="435382" y="157757"/>
                </a:lnTo>
                <a:lnTo>
                  <a:pt x="440293" y="148232"/>
                </a:lnTo>
                <a:lnTo>
                  <a:pt x="518875" y="111323"/>
                </a:lnTo>
                <a:lnTo>
                  <a:pt x="441781" y="75604"/>
                </a:lnTo>
                <a:lnTo>
                  <a:pt x="440392" y="75009"/>
                </a:lnTo>
                <a:lnTo>
                  <a:pt x="439251" y="74414"/>
                </a:lnTo>
                <a:lnTo>
                  <a:pt x="435332" y="50403"/>
                </a:lnTo>
                <a:lnTo>
                  <a:pt x="435531" y="48517"/>
                </a:lnTo>
                <a:lnTo>
                  <a:pt x="435828" y="46533"/>
                </a:lnTo>
                <a:lnTo>
                  <a:pt x="436275" y="45144"/>
                </a:lnTo>
                <a:lnTo>
                  <a:pt x="437465" y="43557"/>
                </a:lnTo>
                <a:lnTo>
                  <a:pt x="438209" y="43209"/>
                </a:lnTo>
                <a:lnTo>
                  <a:pt x="439995" y="43408"/>
                </a:lnTo>
                <a:lnTo>
                  <a:pt x="548342" y="97184"/>
                </a:lnTo>
                <a:lnTo>
                  <a:pt x="549979" y="101054"/>
                </a:lnTo>
                <a:lnTo>
                  <a:pt x="550674" y="103336"/>
                </a:lnTo>
                <a:lnTo>
                  <a:pt x="551021" y="106808"/>
                </a:lnTo>
                <a:lnTo>
                  <a:pt x="550922" y="115937"/>
                </a:lnTo>
                <a:lnTo>
                  <a:pt x="550525" y="119409"/>
                </a:lnTo>
                <a:lnTo>
                  <a:pt x="547003" y="126206"/>
                </a:lnTo>
                <a:lnTo>
                  <a:pt x="442376" y="177998"/>
                </a:lnTo>
                <a:lnTo>
                  <a:pt x="441087" y="178693"/>
                </a:lnTo>
                <a:lnTo>
                  <a:pt x="439995" y="178990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98726" y="3131184"/>
            <a:ext cx="54610" cy="79375"/>
          </a:xfrm>
          <a:custGeom>
            <a:avLst/>
            <a:gdLst/>
            <a:ahLst/>
            <a:cxnLst/>
            <a:rect l="l" t="t" r="r" b="b"/>
            <a:pathLst>
              <a:path w="54610" h="79375">
                <a:moveTo>
                  <a:pt x="13484" y="79325"/>
                </a:moveTo>
                <a:lnTo>
                  <a:pt x="8524" y="79325"/>
                </a:lnTo>
                <a:lnTo>
                  <a:pt x="6391" y="79176"/>
                </a:lnTo>
                <a:lnTo>
                  <a:pt x="4704" y="78878"/>
                </a:lnTo>
                <a:lnTo>
                  <a:pt x="3116" y="78680"/>
                </a:lnTo>
                <a:lnTo>
                  <a:pt x="1925" y="78333"/>
                </a:lnTo>
                <a:lnTo>
                  <a:pt x="1132" y="77837"/>
                </a:lnTo>
                <a:lnTo>
                  <a:pt x="437" y="77440"/>
                </a:lnTo>
                <a:lnTo>
                  <a:pt x="40" y="76844"/>
                </a:lnTo>
                <a:lnTo>
                  <a:pt x="0" y="75158"/>
                </a:lnTo>
                <a:lnTo>
                  <a:pt x="189" y="74513"/>
                </a:lnTo>
                <a:lnTo>
                  <a:pt x="685" y="73521"/>
                </a:lnTo>
                <a:lnTo>
                  <a:pt x="17205" y="35867"/>
                </a:lnTo>
                <a:lnTo>
                  <a:pt x="17205" y="11211"/>
                </a:lnTo>
                <a:lnTo>
                  <a:pt x="17553" y="8731"/>
                </a:lnTo>
                <a:lnTo>
                  <a:pt x="27623" y="595"/>
                </a:lnTo>
                <a:lnTo>
                  <a:pt x="30005" y="198"/>
                </a:lnTo>
                <a:lnTo>
                  <a:pt x="32882" y="0"/>
                </a:lnTo>
                <a:lnTo>
                  <a:pt x="39430" y="0"/>
                </a:lnTo>
                <a:lnTo>
                  <a:pt x="42158" y="198"/>
                </a:lnTo>
                <a:lnTo>
                  <a:pt x="44441" y="595"/>
                </a:lnTo>
                <a:lnTo>
                  <a:pt x="46723" y="892"/>
                </a:lnTo>
                <a:lnTo>
                  <a:pt x="54412" y="17958"/>
                </a:lnTo>
                <a:lnTo>
                  <a:pt x="54214" y="21282"/>
                </a:lnTo>
                <a:lnTo>
                  <a:pt x="25837" y="74265"/>
                </a:lnTo>
                <a:lnTo>
                  <a:pt x="25242" y="75158"/>
                </a:lnTo>
                <a:lnTo>
                  <a:pt x="24547" y="75902"/>
                </a:lnTo>
                <a:lnTo>
                  <a:pt x="23754" y="76497"/>
                </a:lnTo>
                <a:lnTo>
                  <a:pt x="22960" y="77192"/>
                </a:lnTo>
                <a:lnTo>
                  <a:pt x="22018" y="77688"/>
                </a:lnTo>
                <a:lnTo>
                  <a:pt x="20926" y="77985"/>
                </a:lnTo>
                <a:lnTo>
                  <a:pt x="19835" y="78382"/>
                </a:lnTo>
                <a:lnTo>
                  <a:pt x="18495" y="78680"/>
                </a:lnTo>
                <a:lnTo>
                  <a:pt x="16908" y="78878"/>
                </a:lnTo>
                <a:lnTo>
                  <a:pt x="15419" y="79176"/>
                </a:lnTo>
                <a:lnTo>
                  <a:pt x="13484" y="793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39943" y="2980719"/>
            <a:ext cx="551180" cy="191135"/>
          </a:xfrm>
          <a:custGeom>
            <a:avLst/>
            <a:gdLst/>
            <a:ahLst/>
            <a:cxnLst/>
            <a:rect l="l" t="t" r="r" b="b"/>
            <a:pathLst>
              <a:path w="551179" h="191135">
                <a:moveTo>
                  <a:pt x="112514" y="179337"/>
                </a:moveTo>
                <a:lnTo>
                  <a:pt x="111621" y="179337"/>
                </a:lnTo>
                <a:lnTo>
                  <a:pt x="110827" y="179238"/>
                </a:lnTo>
                <a:lnTo>
                  <a:pt x="3720" y="126057"/>
                </a:lnTo>
                <a:lnTo>
                  <a:pt x="0" y="115689"/>
                </a:lnTo>
                <a:lnTo>
                  <a:pt x="99" y="106610"/>
                </a:lnTo>
                <a:lnTo>
                  <a:pt x="108346" y="44350"/>
                </a:lnTo>
                <a:lnTo>
                  <a:pt x="111026" y="43060"/>
                </a:lnTo>
                <a:lnTo>
                  <a:pt x="112911" y="43309"/>
                </a:lnTo>
                <a:lnTo>
                  <a:pt x="115093" y="46880"/>
                </a:lnTo>
                <a:lnTo>
                  <a:pt x="115639" y="50502"/>
                </a:lnTo>
                <a:lnTo>
                  <a:pt x="115540" y="62706"/>
                </a:lnTo>
                <a:lnTo>
                  <a:pt x="115342" y="64889"/>
                </a:lnTo>
                <a:lnTo>
                  <a:pt x="115242" y="67072"/>
                </a:lnTo>
                <a:lnTo>
                  <a:pt x="114994" y="68808"/>
                </a:lnTo>
                <a:lnTo>
                  <a:pt x="114598" y="70098"/>
                </a:lnTo>
                <a:lnTo>
                  <a:pt x="114300" y="71288"/>
                </a:lnTo>
                <a:lnTo>
                  <a:pt x="31998" y="111174"/>
                </a:lnTo>
                <a:lnTo>
                  <a:pt x="109091" y="146893"/>
                </a:lnTo>
                <a:lnTo>
                  <a:pt x="110381" y="147587"/>
                </a:lnTo>
                <a:lnTo>
                  <a:pt x="111472" y="148282"/>
                </a:lnTo>
                <a:lnTo>
                  <a:pt x="112365" y="148977"/>
                </a:lnTo>
                <a:lnTo>
                  <a:pt x="113258" y="149572"/>
                </a:lnTo>
                <a:lnTo>
                  <a:pt x="113903" y="150514"/>
                </a:lnTo>
                <a:lnTo>
                  <a:pt x="114300" y="151804"/>
                </a:lnTo>
                <a:lnTo>
                  <a:pt x="114796" y="153094"/>
                </a:lnTo>
                <a:lnTo>
                  <a:pt x="115142" y="154880"/>
                </a:lnTo>
                <a:lnTo>
                  <a:pt x="115540" y="159345"/>
                </a:lnTo>
                <a:lnTo>
                  <a:pt x="115639" y="169515"/>
                </a:lnTo>
                <a:lnTo>
                  <a:pt x="115490" y="172144"/>
                </a:lnTo>
                <a:lnTo>
                  <a:pt x="114895" y="176014"/>
                </a:lnTo>
                <a:lnTo>
                  <a:pt x="114449" y="177353"/>
                </a:lnTo>
                <a:lnTo>
                  <a:pt x="113258" y="178941"/>
                </a:lnTo>
                <a:lnTo>
                  <a:pt x="112514" y="179337"/>
                </a:lnTo>
                <a:close/>
              </a:path>
              <a:path w="551179" h="191135">
                <a:moveTo>
                  <a:pt x="167655" y="190648"/>
                </a:moveTo>
                <a:lnTo>
                  <a:pt x="160908" y="190648"/>
                </a:lnTo>
                <a:lnTo>
                  <a:pt x="158130" y="190549"/>
                </a:lnTo>
                <a:lnTo>
                  <a:pt x="147017" y="186184"/>
                </a:lnTo>
                <a:lnTo>
                  <a:pt x="147017" y="4960"/>
                </a:lnTo>
                <a:lnTo>
                  <a:pt x="160909" y="0"/>
                </a:lnTo>
                <a:lnTo>
                  <a:pt x="167655" y="0"/>
                </a:lnTo>
                <a:lnTo>
                  <a:pt x="180504" y="3423"/>
                </a:lnTo>
                <a:lnTo>
                  <a:pt x="181099" y="4117"/>
                </a:lnTo>
                <a:lnTo>
                  <a:pt x="181397" y="4960"/>
                </a:lnTo>
                <a:lnTo>
                  <a:pt x="181397" y="73074"/>
                </a:lnTo>
                <a:lnTo>
                  <a:pt x="254870" y="73074"/>
                </a:lnTo>
                <a:lnTo>
                  <a:pt x="256902" y="75803"/>
                </a:lnTo>
                <a:lnTo>
                  <a:pt x="259383" y="81309"/>
                </a:lnTo>
                <a:lnTo>
                  <a:pt x="260418" y="85725"/>
                </a:lnTo>
                <a:lnTo>
                  <a:pt x="204267" y="85725"/>
                </a:lnTo>
                <a:lnTo>
                  <a:pt x="199852" y="87312"/>
                </a:lnTo>
                <a:lnTo>
                  <a:pt x="190922" y="93662"/>
                </a:lnTo>
                <a:lnTo>
                  <a:pt x="186259" y="98276"/>
                </a:lnTo>
                <a:lnTo>
                  <a:pt x="181397" y="104328"/>
                </a:lnTo>
                <a:lnTo>
                  <a:pt x="181397" y="186184"/>
                </a:lnTo>
                <a:lnTo>
                  <a:pt x="181099" y="186977"/>
                </a:lnTo>
                <a:lnTo>
                  <a:pt x="180504" y="187672"/>
                </a:lnTo>
                <a:lnTo>
                  <a:pt x="180008" y="188366"/>
                </a:lnTo>
                <a:lnTo>
                  <a:pt x="179115" y="188962"/>
                </a:lnTo>
                <a:lnTo>
                  <a:pt x="177825" y="189458"/>
                </a:lnTo>
                <a:lnTo>
                  <a:pt x="176535" y="189855"/>
                </a:lnTo>
                <a:lnTo>
                  <a:pt x="174798" y="190152"/>
                </a:lnTo>
                <a:lnTo>
                  <a:pt x="170433" y="190549"/>
                </a:lnTo>
                <a:lnTo>
                  <a:pt x="167655" y="190648"/>
                </a:lnTo>
                <a:close/>
              </a:path>
              <a:path w="551179" h="191135">
                <a:moveTo>
                  <a:pt x="254870" y="73074"/>
                </a:moveTo>
                <a:lnTo>
                  <a:pt x="181397" y="73074"/>
                </a:lnTo>
                <a:lnTo>
                  <a:pt x="187350" y="67319"/>
                </a:lnTo>
                <a:lnTo>
                  <a:pt x="193403" y="63003"/>
                </a:lnTo>
                <a:lnTo>
                  <a:pt x="205705" y="57249"/>
                </a:lnTo>
                <a:lnTo>
                  <a:pt x="212105" y="55810"/>
                </a:lnTo>
                <a:lnTo>
                  <a:pt x="226988" y="55810"/>
                </a:lnTo>
                <a:lnTo>
                  <a:pt x="233933" y="57199"/>
                </a:lnTo>
                <a:lnTo>
                  <a:pt x="239588" y="59977"/>
                </a:lnTo>
                <a:lnTo>
                  <a:pt x="245344" y="62656"/>
                </a:lnTo>
                <a:lnTo>
                  <a:pt x="249957" y="66377"/>
                </a:lnTo>
                <a:lnTo>
                  <a:pt x="253430" y="71139"/>
                </a:lnTo>
                <a:lnTo>
                  <a:pt x="254870" y="73074"/>
                </a:lnTo>
                <a:close/>
              </a:path>
              <a:path w="551179" h="191135">
                <a:moveTo>
                  <a:pt x="249560" y="190648"/>
                </a:moveTo>
                <a:lnTo>
                  <a:pt x="242912" y="190648"/>
                </a:lnTo>
                <a:lnTo>
                  <a:pt x="240085" y="190549"/>
                </a:lnTo>
                <a:lnTo>
                  <a:pt x="229022" y="186184"/>
                </a:lnTo>
                <a:lnTo>
                  <a:pt x="229022" y="109934"/>
                </a:lnTo>
                <a:lnTo>
                  <a:pt x="228575" y="105320"/>
                </a:lnTo>
                <a:lnTo>
                  <a:pt x="227624" y="101699"/>
                </a:lnTo>
                <a:lnTo>
                  <a:pt x="226889" y="98573"/>
                </a:lnTo>
                <a:lnTo>
                  <a:pt x="225649" y="95696"/>
                </a:lnTo>
                <a:lnTo>
                  <a:pt x="223962" y="93315"/>
                </a:lnTo>
                <a:lnTo>
                  <a:pt x="222374" y="90834"/>
                </a:lnTo>
                <a:lnTo>
                  <a:pt x="220290" y="88949"/>
                </a:lnTo>
                <a:lnTo>
                  <a:pt x="215131" y="86369"/>
                </a:lnTo>
                <a:lnTo>
                  <a:pt x="212105" y="85725"/>
                </a:lnTo>
                <a:lnTo>
                  <a:pt x="260418" y="85725"/>
                </a:lnTo>
                <a:lnTo>
                  <a:pt x="260871" y="87659"/>
                </a:lnTo>
                <a:lnTo>
                  <a:pt x="262459" y="94009"/>
                </a:lnTo>
                <a:lnTo>
                  <a:pt x="263252" y="101699"/>
                </a:lnTo>
                <a:lnTo>
                  <a:pt x="263252" y="186184"/>
                </a:lnTo>
                <a:lnTo>
                  <a:pt x="262955" y="186977"/>
                </a:lnTo>
                <a:lnTo>
                  <a:pt x="262359" y="187672"/>
                </a:lnTo>
                <a:lnTo>
                  <a:pt x="261864" y="188366"/>
                </a:lnTo>
                <a:lnTo>
                  <a:pt x="252288" y="190549"/>
                </a:lnTo>
                <a:lnTo>
                  <a:pt x="249560" y="190648"/>
                </a:lnTo>
                <a:close/>
              </a:path>
              <a:path w="551179" h="191135">
                <a:moveTo>
                  <a:pt x="412016" y="153292"/>
                </a:moveTo>
                <a:lnTo>
                  <a:pt x="291316" y="153292"/>
                </a:lnTo>
                <a:lnTo>
                  <a:pt x="290175" y="153144"/>
                </a:lnTo>
                <a:lnTo>
                  <a:pt x="284768" y="131861"/>
                </a:lnTo>
                <a:lnTo>
                  <a:pt x="284867" y="129778"/>
                </a:lnTo>
                <a:lnTo>
                  <a:pt x="286951" y="119062"/>
                </a:lnTo>
                <a:lnTo>
                  <a:pt x="287546" y="117474"/>
                </a:lnTo>
                <a:lnTo>
                  <a:pt x="288290" y="115788"/>
                </a:lnTo>
                <a:lnTo>
                  <a:pt x="289183" y="114002"/>
                </a:lnTo>
                <a:lnTo>
                  <a:pt x="344101" y="17412"/>
                </a:lnTo>
                <a:lnTo>
                  <a:pt x="344498" y="16519"/>
                </a:lnTo>
                <a:lnTo>
                  <a:pt x="358388" y="12948"/>
                </a:lnTo>
                <a:lnTo>
                  <a:pt x="361365" y="12749"/>
                </a:lnTo>
                <a:lnTo>
                  <a:pt x="364986" y="12650"/>
                </a:lnTo>
                <a:lnTo>
                  <a:pt x="373916" y="12650"/>
                </a:lnTo>
                <a:lnTo>
                  <a:pt x="393214" y="15924"/>
                </a:lnTo>
                <a:lnTo>
                  <a:pt x="394206" y="16619"/>
                </a:lnTo>
                <a:lnTo>
                  <a:pt x="394673" y="17412"/>
                </a:lnTo>
                <a:lnTo>
                  <a:pt x="394702" y="43606"/>
                </a:lnTo>
                <a:lnTo>
                  <a:pt x="359877" y="43606"/>
                </a:lnTo>
                <a:lnTo>
                  <a:pt x="313293" y="124717"/>
                </a:lnTo>
                <a:lnTo>
                  <a:pt x="411818" y="124717"/>
                </a:lnTo>
                <a:lnTo>
                  <a:pt x="413058" y="125859"/>
                </a:lnTo>
                <a:lnTo>
                  <a:pt x="414050" y="128141"/>
                </a:lnTo>
                <a:lnTo>
                  <a:pt x="415141" y="130323"/>
                </a:lnTo>
                <a:lnTo>
                  <a:pt x="415687" y="133995"/>
                </a:lnTo>
                <a:lnTo>
                  <a:pt x="415687" y="143817"/>
                </a:lnTo>
                <a:lnTo>
                  <a:pt x="415191" y="147339"/>
                </a:lnTo>
                <a:lnTo>
                  <a:pt x="414199" y="149721"/>
                </a:lnTo>
                <a:lnTo>
                  <a:pt x="413306" y="152102"/>
                </a:lnTo>
                <a:lnTo>
                  <a:pt x="412016" y="153292"/>
                </a:lnTo>
                <a:close/>
              </a:path>
              <a:path w="551179" h="191135">
                <a:moveTo>
                  <a:pt x="394702" y="124717"/>
                </a:moveTo>
                <a:lnTo>
                  <a:pt x="360174" y="124717"/>
                </a:lnTo>
                <a:lnTo>
                  <a:pt x="360174" y="43606"/>
                </a:lnTo>
                <a:lnTo>
                  <a:pt x="394702" y="43606"/>
                </a:lnTo>
                <a:lnTo>
                  <a:pt x="394702" y="124717"/>
                </a:lnTo>
                <a:close/>
              </a:path>
              <a:path w="551179" h="191135">
                <a:moveTo>
                  <a:pt x="380613" y="190648"/>
                </a:moveTo>
                <a:lnTo>
                  <a:pt x="373866" y="190648"/>
                </a:lnTo>
                <a:lnTo>
                  <a:pt x="371088" y="190549"/>
                </a:lnTo>
                <a:lnTo>
                  <a:pt x="360174" y="186184"/>
                </a:lnTo>
                <a:lnTo>
                  <a:pt x="360174" y="153292"/>
                </a:lnTo>
                <a:lnTo>
                  <a:pt x="394702" y="153292"/>
                </a:lnTo>
                <a:lnTo>
                  <a:pt x="394702" y="186184"/>
                </a:lnTo>
                <a:lnTo>
                  <a:pt x="394405" y="186977"/>
                </a:lnTo>
                <a:lnTo>
                  <a:pt x="393810" y="187672"/>
                </a:lnTo>
                <a:lnTo>
                  <a:pt x="393313" y="188366"/>
                </a:lnTo>
                <a:lnTo>
                  <a:pt x="383441" y="190549"/>
                </a:lnTo>
                <a:lnTo>
                  <a:pt x="380613" y="190648"/>
                </a:lnTo>
                <a:close/>
              </a:path>
              <a:path w="551179" h="191135">
                <a:moveTo>
                  <a:pt x="439995" y="178990"/>
                </a:moveTo>
                <a:lnTo>
                  <a:pt x="435282" y="159940"/>
                </a:lnTo>
                <a:lnTo>
                  <a:pt x="435382" y="157757"/>
                </a:lnTo>
                <a:lnTo>
                  <a:pt x="440293" y="148232"/>
                </a:lnTo>
                <a:lnTo>
                  <a:pt x="518874" y="111323"/>
                </a:lnTo>
                <a:lnTo>
                  <a:pt x="441781" y="75604"/>
                </a:lnTo>
                <a:lnTo>
                  <a:pt x="440393" y="75009"/>
                </a:lnTo>
                <a:lnTo>
                  <a:pt x="439252" y="74414"/>
                </a:lnTo>
                <a:lnTo>
                  <a:pt x="435332" y="50403"/>
                </a:lnTo>
                <a:lnTo>
                  <a:pt x="435531" y="48517"/>
                </a:lnTo>
                <a:lnTo>
                  <a:pt x="435828" y="46533"/>
                </a:lnTo>
                <a:lnTo>
                  <a:pt x="436275" y="45144"/>
                </a:lnTo>
                <a:lnTo>
                  <a:pt x="437466" y="43557"/>
                </a:lnTo>
                <a:lnTo>
                  <a:pt x="438210" y="43209"/>
                </a:lnTo>
                <a:lnTo>
                  <a:pt x="439995" y="43408"/>
                </a:lnTo>
                <a:lnTo>
                  <a:pt x="548342" y="97184"/>
                </a:lnTo>
                <a:lnTo>
                  <a:pt x="549980" y="101054"/>
                </a:lnTo>
                <a:lnTo>
                  <a:pt x="550674" y="103336"/>
                </a:lnTo>
                <a:lnTo>
                  <a:pt x="551021" y="106808"/>
                </a:lnTo>
                <a:lnTo>
                  <a:pt x="550922" y="115937"/>
                </a:lnTo>
                <a:lnTo>
                  <a:pt x="550525" y="119409"/>
                </a:lnTo>
                <a:lnTo>
                  <a:pt x="547003" y="126206"/>
                </a:lnTo>
                <a:lnTo>
                  <a:pt x="442377" y="177998"/>
                </a:lnTo>
                <a:lnTo>
                  <a:pt x="441087" y="178693"/>
                </a:lnTo>
                <a:lnTo>
                  <a:pt x="439995" y="178990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03649" y="3131184"/>
            <a:ext cx="54610" cy="79375"/>
          </a:xfrm>
          <a:custGeom>
            <a:avLst/>
            <a:gdLst/>
            <a:ahLst/>
            <a:cxnLst/>
            <a:rect l="l" t="t" r="r" b="b"/>
            <a:pathLst>
              <a:path w="54609" h="79375">
                <a:moveTo>
                  <a:pt x="13485" y="79325"/>
                </a:moveTo>
                <a:lnTo>
                  <a:pt x="8524" y="79325"/>
                </a:lnTo>
                <a:lnTo>
                  <a:pt x="6391" y="79176"/>
                </a:lnTo>
                <a:lnTo>
                  <a:pt x="4704" y="78878"/>
                </a:lnTo>
                <a:lnTo>
                  <a:pt x="3116" y="78680"/>
                </a:lnTo>
                <a:lnTo>
                  <a:pt x="1925" y="78333"/>
                </a:lnTo>
                <a:lnTo>
                  <a:pt x="1132" y="77837"/>
                </a:lnTo>
                <a:lnTo>
                  <a:pt x="437" y="77440"/>
                </a:lnTo>
                <a:lnTo>
                  <a:pt x="40" y="76844"/>
                </a:lnTo>
                <a:lnTo>
                  <a:pt x="0" y="75158"/>
                </a:lnTo>
                <a:lnTo>
                  <a:pt x="190" y="74513"/>
                </a:lnTo>
                <a:lnTo>
                  <a:pt x="685" y="73521"/>
                </a:lnTo>
                <a:lnTo>
                  <a:pt x="17205" y="35867"/>
                </a:lnTo>
                <a:lnTo>
                  <a:pt x="17205" y="11211"/>
                </a:lnTo>
                <a:lnTo>
                  <a:pt x="17552" y="8731"/>
                </a:lnTo>
                <a:lnTo>
                  <a:pt x="27624" y="595"/>
                </a:lnTo>
                <a:lnTo>
                  <a:pt x="30005" y="198"/>
                </a:lnTo>
                <a:lnTo>
                  <a:pt x="32882" y="0"/>
                </a:lnTo>
                <a:lnTo>
                  <a:pt x="39430" y="0"/>
                </a:lnTo>
                <a:lnTo>
                  <a:pt x="42159" y="198"/>
                </a:lnTo>
                <a:lnTo>
                  <a:pt x="44441" y="595"/>
                </a:lnTo>
                <a:lnTo>
                  <a:pt x="46723" y="892"/>
                </a:lnTo>
                <a:lnTo>
                  <a:pt x="54413" y="17958"/>
                </a:lnTo>
                <a:lnTo>
                  <a:pt x="54214" y="21282"/>
                </a:lnTo>
                <a:lnTo>
                  <a:pt x="25838" y="74265"/>
                </a:lnTo>
                <a:lnTo>
                  <a:pt x="25242" y="75158"/>
                </a:lnTo>
                <a:lnTo>
                  <a:pt x="24547" y="75902"/>
                </a:lnTo>
                <a:lnTo>
                  <a:pt x="23754" y="76497"/>
                </a:lnTo>
                <a:lnTo>
                  <a:pt x="22960" y="77192"/>
                </a:lnTo>
                <a:lnTo>
                  <a:pt x="22018" y="77688"/>
                </a:lnTo>
                <a:lnTo>
                  <a:pt x="20926" y="77985"/>
                </a:lnTo>
                <a:lnTo>
                  <a:pt x="19835" y="78382"/>
                </a:lnTo>
                <a:lnTo>
                  <a:pt x="18495" y="78680"/>
                </a:lnTo>
                <a:lnTo>
                  <a:pt x="16908" y="78878"/>
                </a:lnTo>
                <a:lnTo>
                  <a:pt x="15419" y="79176"/>
                </a:lnTo>
                <a:lnTo>
                  <a:pt x="13485" y="793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44867" y="2980719"/>
            <a:ext cx="551180" cy="193040"/>
          </a:xfrm>
          <a:custGeom>
            <a:avLst/>
            <a:gdLst/>
            <a:ahLst/>
            <a:cxnLst/>
            <a:rect l="l" t="t" r="r" b="b"/>
            <a:pathLst>
              <a:path w="551179" h="193039">
                <a:moveTo>
                  <a:pt x="112514" y="179337"/>
                </a:moveTo>
                <a:lnTo>
                  <a:pt x="111621" y="179337"/>
                </a:lnTo>
                <a:lnTo>
                  <a:pt x="110827" y="179238"/>
                </a:lnTo>
                <a:lnTo>
                  <a:pt x="3720" y="126057"/>
                </a:lnTo>
                <a:lnTo>
                  <a:pt x="0" y="115689"/>
                </a:lnTo>
                <a:lnTo>
                  <a:pt x="99" y="106610"/>
                </a:lnTo>
                <a:lnTo>
                  <a:pt x="108346" y="44350"/>
                </a:lnTo>
                <a:lnTo>
                  <a:pt x="111025" y="43060"/>
                </a:lnTo>
                <a:lnTo>
                  <a:pt x="112911" y="43309"/>
                </a:lnTo>
                <a:lnTo>
                  <a:pt x="115093" y="46880"/>
                </a:lnTo>
                <a:lnTo>
                  <a:pt x="115639" y="50502"/>
                </a:lnTo>
                <a:lnTo>
                  <a:pt x="115540" y="62706"/>
                </a:lnTo>
                <a:lnTo>
                  <a:pt x="115342" y="64889"/>
                </a:lnTo>
                <a:lnTo>
                  <a:pt x="115242" y="67072"/>
                </a:lnTo>
                <a:lnTo>
                  <a:pt x="114994" y="68808"/>
                </a:lnTo>
                <a:lnTo>
                  <a:pt x="114597" y="70098"/>
                </a:lnTo>
                <a:lnTo>
                  <a:pt x="114300" y="71288"/>
                </a:lnTo>
                <a:lnTo>
                  <a:pt x="31998" y="111174"/>
                </a:lnTo>
                <a:lnTo>
                  <a:pt x="109091" y="146893"/>
                </a:lnTo>
                <a:lnTo>
                  <a:pt x="110381" y="147587"/>
                </a:lnTo>
                <a:lnTo>
                  <a:pt x="111472" y="148282"/>
                </a:lnTo>
                <a:lnTo>
                  <a:pt x="112365" y="148977"/>
                </a:lnTo>
                <a:lnTo>
                  <a:pt x="113258" y="149572"/>
                </a:lnTo>
                <a:lnTo>
                  <a:pt x="113902" y="150514"/>
                </a:lnTo>
                <a:lnTo>
                  <a:pt x="114300" y="151804"/>
                </a:lnTo>
                <a:lnTo>
                  <a:pt x="114796" y="153094"/>
                </a:lnTo>
                <a:lnTo>
                  <a:pt x="115142" y="154880"/>
                </a:lnTo>
                <a:lnTo>
                  <a:pt x="115540" y="159345"/>
                </a:lnTo>
                <a:lnTo>
                  <a:pt x="115639" y="169515"/>
                </a:lnTo>
                <a:lnTo>
                  <a:pt x="115490" y="172144"/>
                </a:lnTo>
                <a:lnTo>
                  <a:pt x="114895" y="176014"/>
                </a:lnTo>
                <a:lnTo>
                  <a:pt x="114448" y="177353"/>
                </a:lnTo>
                <a:lnTo>
                  <a:pt x="113258" y="178941"/>
                </a:lnTo>
                <a:lnTo>
                  <a:pt x="112514" y="179337"/>
                </a:lnTo>
                <a:close/>
              </a:path>
              <a:path w="551179" h="193039">
                <a:moveTo>
                  <a:pt x="167655" y="190648"/>
                </a:moveTo>
                <a:lnTo>
                  <a:pt x="160908" y="190648"/>
                </a:lnTo>
                <a:lnTo>
                  <a:pt x="158130" y="190549"/>
                </a:lnTo>
                <a:lnTo>
                  <a:pt x="147017" y="186184"/>
                </a:lnTo>
                <a:lnTo>
                  <a:pt x="147017" y="4960"/>
                </a:lnTo>
                <a:lnTo>
                  <a:pt x="160908" y="0"/>
                </a:lnTo>
                <a:lnTo>
                  <a:pt x="167655" y="0"/>
                </a:lnTo>
                <a:lnTo>
                  <a:pt x="180504" y="3423"/>
                </a:lnTo>
                <a:lnTo>
                  <a:pt x="181099" y="4117"/>
                </a:lnTo>
                <a:lnTo>
                  <a:pt x="181396" y="4960"/>
                </a:lnTo>
                <a:lnTo>
                  <a:pt x="181396" y="73074"/>
                </a:lnTo>
                <a:lnTo>
                  <a:pt x="254870" y="73074"/>
                </a:lnTo>
                <a:lnTo>
                  <a:pt x="256902" y="75803"/>
                </a:lnTo>
                <a:lnTo>
                  <a:pt x="259382" y="81309"/>
                </a:lnTo>
                <a:lnTo>
                  <a:pt x="260418" y="85725"/>
                </a:lnTo>
                <a:lnTo>
                  <a:pt x="204267" y="85725"/>
                </a:lnTo>
                <a:lnTo>
                  <a:pt x="199851" y="87312"/>
                </a:lnTo>
                <a:lnTo>
                  <a:pt x="190921" y="93662"/>
                </a:lnTo>
                <a:lnTo>
                  <a:pt x="186259" y="98276"/>
                </a:lnTo>
                <a:lnTo>
                  <a:pt x="181396" y="104328"/>
                </a:lnTo>
                <a:lnTo>
                  <a:pt x="181396" y="186184"/>
                </a:lnTo>
                <a:lnTo>
                  <a:pt x="181099" y="186977"/>
                </a:lnTo>
                <a:lnTo>
                  <a:pt x="180504" y="187672"/>
                </a:lnTo>
                <a:lnTo>
                  <a:pt x="180008" y="188366"/>
                </a:lnTo>
                <a:lnTo>
                  <a:pt x="179115" y="188962"/>
                </a:lnTo>
                <a:lnTo>
                  <a:pt x="177825" y="189458"/>
                </a:lnTo>
                <a:lnTo>
                  <a:pt x="176535" y="189855"/>
                </a:lnTo>
                <a:lnTo>
                  <a:pt x="174798" y="190152"/>
                </a:lnTo>
                <a:lnTo>
                  <a:pt x="170433" y="190549"/>
                </a:lnTo>
                <a:lnTo>
                  <a:pt x="167655" y="190648"/>
                </a:lnTo>
                <a:close/>
              </a:path>
              <a:path w="551179" h="193039">
                <a:moveTo>
                  <a:pt x="254870" y="73074"/>
                </a:moveTo>
                <a:lnTo>
                  <a:pt x="181396" y="73074"/>
                </a:lnTo>
                <a:lnTo>
                  <a:pt x="187350" y="67319"/>
                </a:lnTo>
                <a:lnTo>
                  <a:pt x="193402" y="63003"/>
                </a:lnTo>
                <a:lnTo>
                  <a:pt x="205705" y="57249"/>
                </a:lnTo>
                <a:lnTo>
                  <a:pt x="212105" y="55810"/>
                </a:lnTo>
                <a:lnTo>
                  <a:pt x="226988" y="55810"/>
                </a:lnTo>
                <a:lnTo>
                  <a:pt x="233933" y="57199"/>
                </a:lnTo>
                <a:lnTo>
                  <a:pt x="239588" y="59977"/>
                </a:lnTo>
                <a:lnTo>
                  <a:pt x="245344" y="62656"/>
                </a:lnTo>
                <a:lnTo>
                  <a:pt x="249957" y="66377"/>
                </a:lnTo>
                <a:lnTo>
                  <a:pt x="253429" y="71139"/>
                </a:lnTo>
                <a:lnTo>
                  <a:pt x="254870" y="73074"/>
                </a:lnTo>
                <a:close/>
              </a:path>
              <a:path w="551179" h="193039">
                <a:moveTo>
                  <a:pt x="249560" y="190648"/>
                </a:moveTo>
                <a:lnTo>
                  <a:pt x="242912" y="190648"/>
                </a:lnTo>
                <a:lnTo>
                  <a:pt x="240084" y="190549"/>
                </a:lnTo>
                <a:lnTo>
                  <a:pt x="229021" y="186184"/>
                </a:lnTo>
                <a:lnTo>
                  <a:pt x="229021" y="109934"/>
                </a:lnTo>
                <a:lnTo>
                  <a:pt x="228575" y="105320"/>
                </a:lnTo>
                <a:lnTo>
                  <a:pt x="227624" y="101699"/>
                </a:lnTo>
                <a:lnTo>
                  <a:pt x="226889" y="98573"/>
                </a:lnTo>
                <a:lnTo>
                  <a:pt x="225649" y="95696"/>
                </a:lnTo>
                <a:lnTo>
                  <a:pt x="223962" y="93315"/>
                </a:lnTo>
                <a:lnTo>
                  <a:pt x="222374" y="90834"/>
                </a:lnTo>
                <a:lnTo>
                  <a:pt x="220290" y="88949"/>
                </a:lnTo>
                <a:lnTo>
                  <a:pt x="215131" y="86369"/>
                </a:lnTo>
                <a:lnTo>
                  <a:pt x="212105" y="85725"/>
                </a:lnTo>
                <a:lnTo>
                  <a:pt x="260418" y="85725"/>
                </a:lnTo>
                <a:lnTo>
                  <a:pt x="260871" y="87659"/>
                </a:lnTo>
                <a:lnTo>
                  <a:pt x="262459" y="94009"/>
                </a:lnTo>
                <a:lnTo>
                  <a:pt x="263252" y="101699"/>
                </a:lnTo>
                <a:lnTo>
                  <a:pt x="263252" y="186184"/>
                </a:lnTo>
                <a:lnTo>
                  <a:pt x="262954" y="186977"/>
                </a:lnTo>
                <a:lnTo>
                  <a:pt x="262359" y="187672"/>
                </a:lnTo>
                <a:lnTo>
                  <a:pt x="261863" y="188366"/>
                </a:lnTo>
                <a:lnTo>
                  <a:pt x="252288" y="190549"/>
                </a:lnTo>
                <a:lnTo>
                  <a:pt x="249560" y="190648"/>
                </a:lnTo>
                <a:close/>
              </a:path>
              <a:path w="551179" h="193039">
                <a:moveTo>
                  <a:pt x="311061" y="109537"/>
                </a:moveTo>
                <a:lnTo>
                  <a:pt x="304612" y="109537"/>
                </a:lnTo>
                <a:lnTo>
                  <a:pt x="302726" y="108892"/>
                </a:lnTo>
                <a:lnTo>
                  <a:pt x="301536" y="107602"/>
                </a:lnTo>
                <a:lnTo>
                  <a:pt x="300445" y="106312"/>
                </a:lnTo>
                <a:lnTo>
                  <a:pt x="299921" y="103981"/>
                </a:lnTo>
                <a:lnTo>
                  <a:pt x="300004" y="19595"/>
                </a:lnTo>
                <a:lnTo>
                  <a:pt x="300593" y="17363"/>
                </a:lnTo>
                <a:lnTo>
                  <a:pt x="303371" y="14188"/>
                </a:lnTo>
                <a:lnTo>
                  <a:pt x="305603" y="13394"/>
                </a:lnTo>
                <a:lnTo>
                  <a:pt x="393114" y="13394"/>
                </a:lnTo>
                <a:lnTo>
                  <a:pt x="393859" y="13692"/>
                </a:lnTo>
                <a:lnTo>
                  <a:pt x="394554" y="14287"/>
                </a:lnTo>
                <a:lnTo>
                  <a:pt x="395347" y="14783"/>
                </a:lnTo>
                <a:lnTo>
                  <a:pt x="395992" y="15627"/>
                </a:lnTo>
                <a:lnTo>
                  <a:pt x="396984" y="18008"/>
                </a:lnTo>
                <a:lnTo>
                  <a:pt x="397331" y="19595"/>
                </a:lnTo>
                <a:lnTo>
                  <a:pt x="397530" y="21580"/>
                </a:lnTo>
                <a:lnTo>
                  <a:pt x="397828" y="23465"/>
                </a:lnTo>
                <a:lnTo>
                  <a:pt x="397976" y="25797"/>
                </a:lnTo>
                <a:lnTo>
                  <a:pt x="397976" y="34032"/>
                </a:lnTo>
                <a:lnTo>
                  <a:pt x="397481" y="38000"/>
                </a:lnTo>
                <a:lnTo>
                  <a:pt x="396488" y="40481"/>
                </a:lnTo>
                <a:lnTo>
                  <a:pt x="395496" y="42862"/>
                </a:lnTo>
                <a:lnTo>
                  <a:pt x="394107" y="44053"/>
                </a:lnTo>
                <a:lnTo>
                  <a:pt x="329665" y="44053"/>
                </a:lnTo>
                <a:lnTo>
                  <a:pt x="329665" y="81855"/>
                </a:lnTo>
                <a:lnTo>
                  <a:pt x="361345" y="81855"/>
                </a:lnTo>
                <a:lnTo>
                  <a:pt x="362481" y="81967"/>
                </a:lnTo>
                <a:lnTo>
                  <a:pt x="393065" y="94357"/>
                </a:lnTo>
                <a:lnTo>
                  <a:pt x="398125" y="98623"/>
                </a:lnTo>
                <a:lnTo>
                  <a:pt x="401945" y="103981"/>
                </a:lnTo>
                <a:lnTo>
                  <a:pt x="403513" y="107900"/>
                </a:lnTo>
                <a:lnTo>
                  <a:pt x="328573" y="107900"/>
                </a:lnTo>
                <a:lnTo>
                  <a:pt x="323761" y="108198"/>
                </a:lnTo>
                <a:lnTo>
                  <a:pt x="319395" y="108793"/>
                </a:lnTo>
                <a:lnTo>
                  <a:pt x="315128" y="109289"/>
                </a:lnTo>
                <a:lnTo>
                  <a:pt x="311061" y="109537"/>
                </a:lnTo>
                <a:close/>
              </a:path>
              <a:path w="551179" h="193039">
                <a:moveTo>
                  <a:pt x="361345" y="81855"/>
                </a:moveTo>
                <a:lnTo>
                  <a:pt x="329665" y="81855"/>
                </a:lnTo>
                <a:lnTo>
                  <a:pt x="332839" y="81458"/>
                </a:lnTo>
                <a:lnTo>
                  <a:pt x="335964" y="81260"/>
                </a:lnTo>
                <a:lnTo>
                  <a:pt x="339041" y="81260"/>
                </a:lnTo>
                <a:lnTo>
                  <a:pt x="342216" y="81160"/>
                </a:lnTo>
                <a:lnTo>
                  <a:pt x="345539" y="81111"/>
                </a:lnTo>
                <a:lnTo>
                  <a:pt x="349012" y="81111"/>
                </a:lnTo>
                <a:lnTo>
                  <a:pt x="355951" y="81325"/>
                </a:lnTo>
                <a:lnTo>
                  <a:pt x="361345" y="81855"/>
                </a:lnTo>
                <a:close/>
              </a:path>
              <a:path w="551179" h="193039">
                <a:moveTo>
                  <a:pt x="400769" y="164455"/>
                </a:moveTo>
                <a:lnTo>
                  <a:pt x="341025" y="164455"/>
                </a:lnTo>
                <a:lnTo>
                  <a:pt x="345787" y="163909"/>
                </a:lnTo>
                <a:lnTo>
                  <a:pt x="354419" y="161726"/>
                </a:lnTo>
                <a:lnTo>
                  <a:pt x="367913" y="148530"/>
                </a:lnTo>
                <a:lnTo>
                  <a:pt x="369600" y="144859"/>
                </a:lnTo>
                <a:lnTo>
                  <a:pt x="370443" y="140444"/>
                </a:lnTo>
                <a:lnTo>
                  <a:pt x="370443" y="130919"/>
                </a:lnTo>
                <a:lnTo>
                  <a:pt x="369749" y="127049"/>
                </a:lnTo>
                <a:lnTo>
                  <a:pt x="368360" y="123676"/>
                </a:lnTo>
                <a:lnTo>
                  <a:pt x="367070" y="120302"/>
                </a:lnTo>
                <a:lnTo>
                  <a:pt x="364937" y="117425"/>
                </a:lnTo>
                <a:lnTo>
                  <a:pt x="361960" y="115044"/>
                </a:lnTo>
                <a:lnTo>
                  <a:pt x="359083" y="112662"/>
                </a:lnTo>
                <a:lnTo>
                  <a:pt x="355313" y="110877"/>
                </a:lnTo>
                <a:lnTo>
                  <a:pt x="346085" y="108495"/>
                </a:lnTo>
                <a:lnTo>
                  <a:pt x="340479" y="107900"/>
                </a:lnTo>
                <a:lnTo>
                  <a:pt x="403513" y="107900"/>
                </a:lnTo>
                <a:lnTo>
                  <a:pt x="404525" y="110430"/>
                </a:lnTo>
                <a:lnTo>
                  <a:pt x="407204" y="116780"/>
                </a:lnTo>
                <a:lnTo>
                  <a:pt x="408453" y="123676"/>
                </a:lnTo>
                <a:lnTo>
                  <a:pt x="403397" y="158402"/>
                </a:lnTo>
                <a:lnTo>
                  <a:pt x="400769" y="164455"/>
                </a:lnTo>
                <a:close/>
              </a:path>
              <a:path w="551179" h="193039">
                <a:moveTo>
                  <a:pt x="339487" y="193030"/>
                </a:moveTo>
                <a:lnTo>
                  <a:pt x="334030" y="193030"/>
                </a:lnTo>
                <a:lnTo>
                  <a:pt x="328821" y="192682"/>
                </a:lnTo>
                <a:lnTo>
                  <a:pt x="293286" y="177254"/>
                </a:lnTo>
                <a:lnTo>
                  <a:pt x="292953" y="172491"/>
                </a:lnTo>
                <a:lnTo>
                  <a:pt x="292955" y="164455"/>
                </a:lnTo>
                <a:lnTo>
                  <a:pt x="296674" y="154334"/>
                </a:lnTo>
                <a:lnTo>
                  <a:pt x="298262" y="154334"/>
                </a:lnTo>
                <a:lnTo>
                  <a:pt x="299650" y="154880"/>
                </a:lnTo>
                <a:lnTo>
                  <a:pt x="301536" y="155971"/>
                </a:lnTo>
                <a:lnTo>
                  <a:pt x="303421" y="156964"/>
                </a:lnTo>
                <a:lnTo>
                  <a:pt x="329614" y="164455"/>
                </a:lnTo>
                <a:lnTo>
                  <a:pt x="400769" y="164455"/>
                </a:lnTo>
                <a:lnTo>
                  <a:pt x="400209" y="165745"/>
                </a:lnTo>
                <a:lnTo>
                  <a:pt x="367616" y="189011"/>
                </a:lnTo>
                <a:lnTo>
                  <a:pt x="347049" y="192778"/>
                </a:lnTo>
                <a:lnTo>
                  <a:pt x="339487" y="193030"/>
                </a:lnTo>
                <a:close/>
              </a:path>
              <a:path w="551179" h="193039">
                <a:moveTo>
                  <a:pt x="439995" y="178990"/>
                </a:moveTo>
                <a:lnTo>
                  <a:pt x="435282" y="159940"/>
                </a:lnTo>
                <a:lnTo>
                  <a:pt x="435382" y="157757"/>
                </a:lnTo>
                <a:lnTo>
                  <a:pt x="440293" y="148232"/>
                </a:lnTo>
                <a:lnTo>
                  <a:pt x="518874" y="111323"/>
                </a:lnTo>
                <a:lnTo>
                  <a:pt x="441781" y="75604"/>
                </a:lnTo>
                <a:lnTo>
                  <a:pt x="440393" y="75009"/>
                </a:lnTo>
                <a:lnTo>
                  <a:pt x="439252" y="74414"/>
                </a:lnTo>
                <a:lnTo>
                  <a:pt x="435332" y="50403"/>
                </a:lnTo>
                <a:lnTo>
                  <a:pt x="435531" y="48517"/>
                </a:lnTo>
                <a:lnTo>
                  <a:pt x="435828" y="46533"/>
                </a:lnTo>
                <a:lnTo>
                  <a:pt x="436275" y="45144"/>
                </a:lnTo>
                <a:lnTo>
                  <a:pt x="437466" y="43557"/>
                </a:lnTo>
                <a:lnTo>
                  <a:pt x="438210" y="43209"/>
                </a:lnTo>
                <a:lnTo>
                  <a:pt x="439995" y="43408"/>
                </a:lnTo>
                <a:lnTo>
                  <a:pt x="548342" y="97184"/>
                </a:lnTo>
                <a:lnTo>
                  <a:pt x="549980" y="101054"/>
                </a:lnTo>
                <a:lnTo>
                  <a:pt x="550674" y="103336"/>
                </a:lnTo>
                <a:lnTo>
                  <a:pt x="551021" y="106808"/>
                </a:lnTo>
                <a:lnTo>
                  <a:pt x="550922" y="115937"/>
                </a:lnTo>
                <a:lnTo>
                  <a:pt x="550525" y="119409"/>
                </a:lnTo>
                <a:lnTo>
                  <a:pt x="547003" y="126206"/>
                </a:lnTo>
                <a:lnTo>
                  <a:pt x="442377" y="177998"/>
                </a:lnTo>
                <a:lnTo>
                  <a:pt x="441087" y="178693"/>
                </a:lnTo>
                <a:lnTo>
                  <a:pt x="439995" y="178990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8573" y="3131184"/>
            <a:ext cx="54610" cy="79375"/>
          </a:xfrm>
          <a:custGeom>
            <a:avLst/>
            <a:gdLst/>
            <a:ahLst/>
            <a:cxnLst/>
            <a:rect l="l" t="t" r="r" b="b"/>
            <a:pathLst>
              <a:path w="54609" h="79375">
                <a:moveTo>
                  <a:pt x="13485" y="79325"/>
                </a:moveTo>
                <a:lnTo>
                  <a:pt x="8524" y="79325"/>
                </a:lnTo>
                <a:lnTo>
                  <a:pt x="6391" y="79176"/>
                </a:lnTo>
                <a:lnTo>
                  <a:pt x="4704" y="78878"/>
                </a:lnTo>
                <a:lnTo>
                  <a:pt x="3116" y="78680"/>
                </a:lnTo>
                <a:lnTo>
                  <a:pt x="1925" y="78333"/>
                </a:lnTo>
                <a:lnTo>
                  <a:pt x="1132" y="77837"/>
                </a:lnTo>
                <a:lnTo>
                  <a:pt x="437" y="77440"/>
                </a:lnTo>
                <a:lnTo>
                  <a:pt x="40" y="76844"/>
                </a:lnTo>
                <a:lnTo>
                  <a:pt x="0" y="75158"/>
                </a:lnTo>
                <a:lnTo>
                  <a:pt x="190" y="74513"/>
                </a:lnTo>
                <a:lnTo>
                  <a:pt x="685" y="73521"/>
                </a:lnTo>
                <a:lnTo>
                  <a:pt x="17205" y="35867"/>
                </a:lnTo>
                <a:lnTo>
                  <a:pt x="17205" y="11211"/>
                </a:lnTo>
                <a:lnTo>
                  <a:pt x="17552" y="8731"/>
                </a:lnTo>
                <a:lnTo>
                  <a:pt x="27623" y="595"/>
                </a:lnTo>
                <a:lnTo>
                  <a:pt x="30004" y="198"/>
                </a:lnTo>
                <a:lnTo>
                  <a:pt x="32881" y="0"/>
                </a:lnTo>
                <a:lnTo>
                  <a:pt x="39430" y="0"/>
                </a:lnTo>
                <a:lnTo>
                  <a:pt x="42158" y="198"/>
                </a:lnTo>
                <a:lnTo>
                  <a:pt x="44441" y="595"/>
                </a:lnTo>
                <a:lnTo>
                  <a:pt x="46723" y="892"/>
                </a:lnTo>
                <a:lnTo>
                  <a:pt x="54412" y="17958"/>
                </a:lnTo>
                <a:lnTo>
                  <a:pt x="54214" y="21282"/>
                </a:lnTo>
                <a:lnTo>
                  <a:pt x="25837" y="74265"/>
                </a:lnTo>
                <a:lnTo>
                  <a:pt x="25242" y="75158"/>
                </a:lnTo>
                <a:lnTo>
                  <a:pt x="24547" y="75902"/>
                </a:lnTo>
                <a:lnTo>
                  <a:pt x="23754" y="76497"/>
                </a:lnTo>
                <a:lnTo>
                  <a:pt x="22960" y="77192"/>
                </a:lnTo>
                <a:lnTo>
                  <a:pt x="22018" y="77688"/>
                </a:lnTo>
                <a:lnTo>
                  <a:pt x="20926" y="77985"/>
                </a:lnTo>
                <a:lnTo>
                  <a:pt x="19835" y="78382"/>
                </a:lnTo>
                <a:lnTo>
                  <a:pt x="18495" y="78680"/>
                </a:lnTo>
                <a:lnTo>
                  <a:pt x="16908" y="78878"/>
                </a:lnTo>
                <a:lnTo>
                  <a:pt x="15419" y="79176"/>
                </a:lnTo>
                <a:lnTo>
                  <a:pt x="13485" y="793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49790" y="2980719"/>
            <a:ext cx="551180" cy="193040"/>
          </a:xfrm>
          <a:custGeom>
            <a:avLst/>
            <a:gdLst/>
            <a:ahLst/>
            <a:cxnLst/>
            <a:rect l="l" t="t" r="r" b="b"/>
            <a:pathLst>
              <a:path w="551179" h="193039">
                <a:moveTo>
                  <a:pt x="112514" y="179337"/>
                </a:moveTo>
                <a:lnTo>
                  <a:pt x="111621" y="179337"/>
                </a:lnTo>
                <a:lnTo>
                  <a:pt x="110827" y="179238"/>
                </a:lnTo>
                <a:lnTo>
                  <a:pt x="3720" y="126057"/>
                </a:lnTo>
                <a:lnTo>
                  <a:pt x="0" y="115689"/>
                </a:lnTo>
                <a:lnTo>
                  <a:pt x="99" y="106610"/>
                </a:lnTo>
                <a:lnTo>
                  <a:pt x="108346" y="44350"/>
                </a:lnTo>
                <a:lnTo>
                  <a:pt x="111025" y="43060"/>
                </a:lnTo>
                <a:lnTo>
                  <a:pt x="112911" y="43309"/>
                </a:lnTo>
                <a:lnTo>
                  <a:pt x="115093" y="46880"/>
                </a:lnTo>
                <a:lnTo>
                  <a:pt x="115639" y="50502"/>
                </a:lnTo>
                <a:lnTo>
                  <a:pt x="115540" y="62706"/>
                </a:lnTo>
                <a:lnTo>
                  <a:pt x="115342" y="64889"/>
                </a:lnTo>
                <a:lnTo>
                  <a:pt x="115242" y="67072"/>
                </a:lnTo>
                <a:lnTo>
                  <a:pt x="114994" y="68808"/>
                </a:lnTo>
                <a:lnTo>
                  <a:pt x="114597" y="70098"/>
                </a:lnTo>
                <a:lnTo>
                  <a:pt x="114300" y="71288"/>
                </a:lnTo>
                <a:lnTo>
                  <a:pt x="31998" y="111174"/>
                </a:lnTo>
                <a:lnTo>
                  <a:pt x="109091" y="146893"/>
                </a:lnTo>
                <a:lnTo>
                  <a:pt x="110381" y="147587"/>
                </a:lnTo>
                <a:lnTo>
                  <a:pt x="111472" y="148282"/>
                </a:lnTo>
                <a:lnTo>
                  <a:pt x="112365" y="148977"/>
                </a:lnTo>
                <a:lnTo>
                  <a:pt x="113258" y="149572"/>
                </a:lnTo>
                <a:lnTo>
                  <a:pt x="113902" y="150514"/>
                </a:lnTo>
                <a:lnTo>
                  <a:pt x="114300" y="151804"/>
                </a:lnTo>
                <a:lnTo>
                  <a:pt x="114795" y="153094"/>
                </a:lnTo>
                <a:lnTo>
                  <a:pt x="115142" y="154880"/>
                </a:lnTo>
                <a:lnTo>
                  <a:pt x="115540" y="159345"/>
                </a:lnTo>
                <a:lnTo>
                  <a:pt x="115639" y="169515"/>
                </a:lnTo>
                <a:lnTo>
                  <a:pt x="115490" y="172144"/>
                </a:lnTo>
                <a:lnTo>
                  <a:pt x="114895" y="176014"/>
                </a:lnTo>
                <a:lnTo>
                  <a:pt x="114448" y="177353"/>
                </a:lnTo>
                <a:lnTo>
                  <a:pt x="113258" y="178941"/>
                </a:lnTo>
                <a:lnTo>
                  <a:pt x="112514" y="179337"/>
                </a:lnTo>
                <a:close/>
              </a:path>
              <a:path w="551179" h="193039">
                <a:moveTo>
                  <a:pt x="167654" y="190648"/>
                </a:moveTo>
                <a:lnTo>
                  <a:pt x="160908" y="190648"/>
                </a:lnTo>
                <a:lnTo>
                  <a:pt x="158129" y="190549"/>
                </a:lnTo>
                <a:lnTo>
                  <a:pt x="147017" y="186184"/>
                </a:lnTo>
                <a:lnTo>
                  <a:pt x="147017" y="4960"/>
                </a:lnTo>
                <a:lnTo>
                  <a:pt x="160908" y="0"/>
                </a:lnTo>
                <a:lnTo>
                  <a:pt x="167655" y="0"/>
                </a:lnTo>
                <a:lnTo>
                  <a:pt x="180504" y="3423"/>
                </a:lnTo>
                <a:lnTo>
                  <a:pt x="181099" y="4117"/>
                </a:lnTo>
                <a:lnTo>
                  <a:pt x="181396" y="4960"/>
                </a:lnTo>
                <a:lnTo>
                  <a:pt x="181396" y="73074"/>
                </a:lnTo>
                <a:lnTo>
                  <a:pt x="254870" y="73074"/>
                </a:lnTo>
                <a:lnTo>
                  <a:pt x="256902" y="75803"/>
                </a:lnTo>
                <a:lnTo>
                  <a:pt x="259382" y="81309"/>
                </a:lnTo>
                <a:lnTo>
                  <a:pt x="260417" y="85725"/>
                </a:lnTo>
                <a:lnTo>
                  <a:pt x="204267" y="85725"/>
                </a:lnTo>
                <a:lnTo>
                  <a:pt x="199851" y="87312"/>
                </a:lnTo>
                <a:lnTo>
                  <a:pt x="190921" y="93662"/>
                </a:lnTo>
                <a:lnTo>
                  <a:pt x="186258" y="98276"/>
                </a:lnTo>
                <a:lnTo>
                  <a:pt x="181396" y="104328"/>
                </a:lnTo>
                <a:lnTo>
                  <a:pt x="181396" y="186184"/>
                </a:lnTo>
                <a:lnTo>
                  <a:pt x="181099" y="186977"/>
                </a:lnTo>
                <a:lnTo>
                  <a:pt x="180504" y="187672"/>
                </a:lnTo>
                <a:lnTo>
                  <a:pt x="180008" y="188366"/>
                </a:lnTo>
                <a:lnTo>
                  <a:pt x="179115" y="188962"/>
                </a:lnTo>
                <a:lnTo>
                  <a:pt x="177825" y="189458"/>
                </a:lnTo>
                <a:lnTo>
                  <a:pt x="176535" y="189855"/>
                </a:lnTo>
                <a:lnTo>
                  <a:pt x="174798" y="190152"/>
                </a:lnTo>
                <a:lnTo>
                  <a:pt x="170433" y="190549"/>
                </a:lnTo>
                <a:lnTo>
                  <a:pt x="167654" y="190648"/>
                </a:lnTo>
                <a:close/>
              </a:path>
              <a:path w="551179" h="193039">
                <a:moveTo>
                  <a:pt x="254870" y="73074"/>
                </a:moveTo>
                <a:lnTo>
                  <a:pt x="181396" y="73074"/>
                </a:lnTo>
                <a:lnTo>
                  <a:pt x="187350" y="67319"/>
                </a:lnTo>
                <a:lnTo>
                  <a:pt x="193402" y="63003"/>
                </a:lnTo>
                <a:lnTo>
                  <a:pt x="205705" y="57249"/>
                </a:lnTo>
                <a:lnTo>
                  <a:pt x="212105" y="55810"/>
                </a:lnTo>
                <a:lnTo>
                  <a:pt x="226987" y="55810"/>
                </a:lnTo>
                <a:lnTo>
                  <a:pt x="233933" y="57199"/>
                </a:lnTo>
                <a:lnTo>
                  <a:pt x="239588" y="59977"/>
                </a:lnTo>
                <a:lnTo>
                  <a:pt x="245344" y="62656"/>
                </a:lnTo>
                <a:lnTo>
                  <a:pt x="249957" y="66377"/>
                </a:lnTo>
                <a:lnTo>
                  <a:pt x="253429" y="71139"/>
                </a:lnTo>
                <a:lnTo>
                  <a:pt x="254870" y="73074"/>
                </a:lnTo>
                <a:close/>
              </a:path>
              <a:path w="551179" h="193039">
                <a:moveTo>
                  <a:pt x="249560" y="190648"/>
                </a:moveTo>
                <a:lnTo>
                  <a:pt x="242912" y="190648"/>
                </a:lnTo>
                <a:lnTo>
                  <a:pt x="240084" y="190549"/>
                </a:lnTo>
                <a:lnTo>
                  <a:pt x="229021" y="186184"/>
                </a:lnTo>
                <a:lnTo>
                  <a:pt x="229021" y="109934"/>
                </a:lnTo>
                <a:lnTo>
                  <a:pt x="228575" y="105320"/>
                </a:lnTo>
                <a:lnTo>
                  <a:pt x="227624" y="101699"/>
                </a:lnTo>
                <a:lnTo>
                  <a:pt x="226889" y="98573"/>
                </a:lnTo>
                <a:lnTo>
                  <a:pt x="225649" y="95696"/>
                </a:lnTo>
                <a:lnTo>
                  <a:pt x="223961" y="93315"/>
                </a:lnTo>
                <a:lnTo>
                  <a:pt x="222374" y="90834"/>
                </a:lnTo>
                <a:lnTo>
                  <a:pt x="220290" y="88949"/>
                </a:lnTo>
                <a:lnTo>
                  <a:pt x="215131" y="86369"/>
                </a:lnTo>
                <a:lnTo>
                  <a:pt x="212105" y="85725"/>
                </a:lnTo>
                <a:lnTo>
                  <a:pt x="260417" y="85725"/>
                </a:lnTo>
                <a:lnTo>
                  <a:pt x="260871" y="87659"/>
                </a:lnTo>
                <a:lnTo>
                  <a:pt x="262459" y="94009"/>
                </a:lnTo>
                <a:lnTo>
                  <a:pt x="263252" y="101699"/>
                </a:lnTo>
                <a:lnTo>
                  <a:pt x="263252" y="186184"/>
                </a:lnTo>
                <a:lnTo>
                  <a:pt x="262954" y="186977"/>
                </a:lnTo>
                <a:lnTo>
                  <a:pt x="262359" y="187672"/>
                </a:lnTo>
                <a:lnTo>
                  <a:pt x="261863" y="188366"/>
                </a:lnTo>
                <a:lnTo>
                  <a:pt x="252288" y="190549"/>
                </a:lnTo>
                <a:lnTo>
                  <a:pt x="249560" y="190648"/>
                </a:lnTo>
                <a:close/>
              </a:path>
              <a:path w="551179" h="193039">
                <a:moveTo>
                  <a:pt x="350649" y="193030"/>
                </a:moveTo>
                <a:lnTo>
                  <a:pt x="342414" y="193030"/>
                </a:lnTo>
                <a:lnTo>
                  <a:pt x="335221" y="192087"/>
                </a:lnTo>
                <a:lnTo>
                  <a:pt x="329069" y="190202"/>
                </a:lnTo>
                <a:lnTo>
                  <a:pt x="323016" y="188416"/>
                </a:lnTo>
                <a:lnTo>
                  <a:pt x="297418" y="158799"/>
                </a:lnTo>
                <a:lnTo>
                  <a:pt x="291336" y="118715"/>
                </a:lnTo>
                <a:lnTo>
                  <a:pt x="291266" y="101699"/>
                </a:lnTo>
                <a:lnTo>
                  <a:pt x="291614" y="94456"/>
                </a:lnTo>
                <a:lnTo>
                  <a:pt x="300940" y="50452"/>
                </a:lnTo>
                <a:lnTo>
                  <a:pt x="318205" y="26640"/>
                </a:lnTo>
                <a:lnTo>
                  <a:pt x="323761" y="21679"/>
                </a:lnTo>
                <a:lnTo>
                  <a:pt x="366871" y="10417"/>
                </a:lnTo>
                <a:lnTo>
                  <a:pt x="370344" y="10417"/>
                </a:lnTo>
                <a:lnTo>
                  <a:pt x="373816" y="10616"/>
                </a:lnTo>
                <a:lnTo>
                  <a:pt x="380762" y="11410"/>
                </a:lnTo>
                <a:lnTo>
                  <a:pt x="383987" y="11955"/>
                </a:lnTo>
                <a:lnTo>
                  <a:pt x="386963" y="12650"/>
                </a:lnTo>
                <a:lnTo>
                  <a:pt x="390039" y="13245"/>
                </a:lnTo>
                <a:lnTo>
                  <a:pt x="400358" y="18901"/>
                </a:lnTo>
                <a:lnTo>
                  <a:pt x="400755" y="19595"/>
                </a:lnTo>
                <a:lnTo>
                  <a:pt x="401052" y="20389"/>
                </a:lnTo>
                <a:lnTo>
                  <a:pt x="401449" y="22076"/>
                </a:lnTo>
                <a:lnTo>
                  <a:pt x="401598" y="23117"/>
                </a:lnTo>
                <a:lnTo>
                  <a:pt x="401796" y="25697"/>
                </a:lnTo>
                <a:lnTo>
                  <a:pt x="401796" y="34280"/>
                </a:lnTo>
                <a:lnTo>
                  <a:pt x="401606" y="37802"/>
                </a:lnTo>
                <a:lnTo>
                  <a:pt x="359083" y="37802"/>
                </a:lnTo>
                <a:lnTo>
                  <a:pt x="352832" y="39191"/>
                </a:lnTo>
                <a:lnTo>
                  <a:pt x="328325" y="69353"/>
                </a:lnTo>
                <a:lnTo>
                  <a:pt x="326093" y="88999"/>
                </a:lnTo>
                <a:lnTo>
                  <a:pt x="397520" y="88999"/>
                </a:lnTo>
                <a:lnTo>
                  <a:pt x="401102" y="93017"/>
                </a:lnTo>
                <a:lnTo>
                  <a:pt x="405170" y="97482"/>
                </a:lnTo>
                <a:lnTo>
                  <a:pt x="408146" y="102939"/>
                </a:lnTo>
                <a:lnTo>
                  <a:pt x="409031" y="105965"/>
                </a:lnTo>
                <a:lnTo>
                  <a:pt x="351889" y="105965"/>
                </a:lnTo>
                <a:lnTo>
                  <a:pt x="349409" y="106213"/>
                </a:lnTo>
                <a:lnTo>
                  <a:pt x="332938" y="111621"/>
                </a:lnTo>
                <a:lnTo>
                  <a:pt x="330756" y="112712"/>
                </a:lnTo>
                <a:lnTo>
                  <a:pt x="328672" y="113903"/>
                </a:lnTo>
                <a:lnTo>
                  <a:pt x="326688" y="115192"/>
                </a:lnTo>
                <a:lnTo>
                  <a:pt x="326738" y="125660"/>
                </a:lnTo>
                <a:lnTo>
                  <a:pt x="341124" y="163115"/>
                </a:lnTo>
                <a:lnTo>
                  <a:pt x="348168" y="165496"/>
                </a:lnTo>
                <a:lnTo>
                  <a:pt x="404853" y="165496"/>
                </a:lnTo>
                <a:lnTo>
                  <a:pt x="402144" y="169912"/>
                </a:lnTo>
                <a:lnTo>
                  <a:pt x="364825" y="191876"/>
                </a:lnTo>
                <a:lnTo>
                  <a:pt x="357951" y="192741"/>
                </a:lnTo>
                <a:lnTo>
                  <a:pt x="350649" y="193030"/>
                </a:lnTo>
                <a:close/>
              </a:path>
              <a:path w="551179" h="193039">
                <a:moveTo>
                  <a:pt x="397976" y="43457"/>
                </a:moveTo>
                <a:lnTo>
                  <a:pt x="395992" y="43457"/>
                </a:lnTo>
                <a:lnTo>
                  <a:pt x="394554" y="43160"/>
                </a:lnTo>
                <a:lnTo>
                  <a:pt x="392768" y="42564"/>
                </a:lnTo>
                <a:lnTo>
                  <a:pt x="391081" y="41969"/>
                </a:lnTo>
                <a:lnTo>
                  <a:pt x="388997" y="41324"/>
                </a:lnTo>
                <a:lnTo>
                  <a:pt x="386516" y="40630"/>
                </a:lnTo>
                <a:lnTo>
                  <a:pt x="384135" y="39836"/>
                </a:lnTo>
                <a:lnTo>
                  <a:pt x="381257" y="39191"/>
                </a:lnTo>
                <a:lnTo>
                  <a:pt x="377885" y="38695"/>
                </a:lnTo>
                <a:lnTo>
                  <a:pt x="374610" y="38100"/>
                </a:lnTo>
                <a:lnTo>
                  <a:pt x="370790" y="37802"/>
                </a:lnTo>
                <a:lnTo>
                  <a:pt x="401606" y="37802"/>
                </a:lnTo>
                <a:lnTo>
                  <a:pt x="401350" y="39389"/>
                </a:lnTo>
                <a:lnTo>
                  <a:pt x="400556" y="41572"/>
                </a:lnTo>
                <a:lnTo>
                  <a:pt x="400010" y="42366"/>
                </a:lnTo>
                <a:lnTo>
                  <a:pt x="398721" y="43259"/>
                </a:lnTo>
                <a:lnTo>
                  <a:pt x="397976" y="43457"/>
                </a:lnTo>
                <a:close/>
              </a:path>
              <a:path w="551179" h="193039">
                <a:moveTo>
                  <a:pt x="397520" y="88999"/>
                </a:moveTo>
                <a:lnTo>
                  <a:pt x="326093" y="88999"/>
                </a:lnTo>
                <a:lnTo>
                  <a:pt x="328077" y="87709"/>
                </a:lnTo>
                <a:lnTo>
                  <a:pt x="358586" y="78730"/>
                </a:lnTo>
                <a:lnTo>
                  <a:pt x="371485" y="78730"/>
                </a:lnTo>
                <a:lnTo>
                  <a:pt x="379125" y="79970"/>
                </a:lnTo>
                <a:lnTo>
                  <a:pt x="391825" y="84931"/>
                </a:lnTo>
                <a:lnTo>
                  <a:pt x="397034" y="88453"/>
                </a:lnTo>
                <a:lnTo>
                  <a:pt x="397520" y="88999"/>
                </a:lnTo>
                <a:close/>
              </a:path>
              <a:path w="551179" h="193039">
                <a:moveTo>
                  <a:pt x="404853" y="165496"/>
                </a:moveTo>
                <a:lnTo>
                  <a:pt x="356702" y="165496"/>
                </a:lnTo>
                <a:lnTo>
                  <a:pt x="360373" y="164752"/>
                </a:lnTo>
                <a:lnTo>
                  <a:pt x="363448" y="163264"/>
                </a:lnTo>
                <a:lnTo>
                  <a:pt x="377736" y="129728"/>
                </a:lnTo>
                <a:lnTo>
                  <a:pt x="377339" y="125660"/>
                </a:lnTo>
                <a:lnTo>
                  <a:pt x="375752" y="118715"/>
                </a:lnTo>
                <a:lnTo>
                  <a:pt x="374412" y="115788"/>
                </a:lnTo>
                <a:lnTo>
                  <a:pt x="372527" y="113407"/>
                </a:lnTo>
                <a:lnTo>
                  <a:pt x="370741" y="110926"/>
                </a:lnTo>
                <a:lnTo>
                  <a:pt x="368310" y="109091"/>
                </a:lnTo>
                <a:lnTo>
                  <a:pt x="365119" y="107850"/>
                </a:lnTo>
                <a:lnTo>
                  <a:pt x="362258" y="106610"/>
                </a:lnTo>
                <a:lnTo>
                  <a:pt x="358636" y="105965"/>
                </a:lnTo>
                <a:lnTo>
                  <a:pt x="409031" y="105965"/>
                </a:lnTo>
                <a:lnTo>
                  <a:pt x="410047" y="109438"/>
                </a:lnTo>
                <a:lnTo>
                  <a:pt x="412016" y="115837"/>
                </a:lnTo>
                <a:lnTo>
                  <a:pt x="413008" y="123031"/>
                </a:lnTo>
                <a:lnTo>
                  <a:pt x="413008" y="139898"/>
                </a:lnTo>
                <a:lnTo>
                  <a:pt x="411619" y="148183"/>
                </a:lnTo>
                <a:lnTo>
                  <a:pt x="408841" y="155823"/>
                </a:lnTo>
                <a:lnTo>
                  <a:pt x="406162" y="163363"/>
                </a:lnTo>
                <a:lnTo>
                  <a:pt x="404853" y="165496"/>
                </a:lnTo>
                <a:close/>
              </a:path>
              <a:path w="551179" h="193039">
                <a:moveTo>
                  <a:pt x="439995" y="178990"/>
                </a:moveTo>
                <a:lnTo>
                  <a:pt x="435282" y="159940"/>
                </a:lnTo>
                <a:lnTo>
                  <a:pt x="435382" y="157757"/>
                </a:lnTo>
                <a:lnTo>
                  <a:pt x="440293" y="148232"/>
                </a:lnTo>
                <a:lnTo>
                  <a:pt x="518874" y="111323"/>
                </a:lnTo>
                <a:lnTo>
                  <a:pt x="441781" y="75604"/>
                </a:lnTo>
                <a:lnTo>
                  <a:pt x="440393" y="75009"/>
                </a:lnTo>
                <a:lnTo>
                  <a:pt x="439251" y="74414"/>
                </a:lnTo>
                <a:lnTo>
                  <a:pt x="435332" y="50403"/>
                </a:lnTo>
                <a:lnTo>
                  <a:pt x="435531" y="48517"/>
                </a:lnTo>
                <a:lnTo>
                  <a:pt x="435828" y="46533"/>
                </a:lnTo>
                <a:lnTo>
                  <a:pt x="436275" y="45144"/>
                </a:lnTo>
                <a:lnTo>
                  <a:pt x="437465" y="43557"/>
                </a:lnTo>
                <a:lnTo>
                  <a:pt x="438210" y="43209"/>
                </a:lnTo>
                <a:lnTo>
                  <a:pt x="439995" y="43408"/>
                </a:lnTo>
                <a:lnTo>
                  <a:pt x="548342" y="97184"/>
                </a:lnTo>
                <a:lnTo>
                  <a:pt x="549979" y="101054"/>
                </a:lnTo>
                <a:lnTo>
                  <a:pt x="550674" y="103336"/>
                </a:lnTo>
                <a:lnTo>
                  <a:pt x="551021" y="106808"/>
                </a:lnTo>
                <a:lnTo>
                  <a:pt x="550922" y="115937"/>
                </a:lnTo>
                <a:lnTo>
                  <a:pt x="550525" y="119409"/>
                </a:lnTo>
                <a:lnTo>
                  <a:pt x="547003" y="126206"/>
                </a:lnTo>
                <a:lnTo>
                  <a:pt x="442377" y="177998"/>
                </a:lnTo>
                <a:lnTo>
                  <a:pt x="441087" y="178693"/>
                </a:lnTo>
                <a:lnTo>
                  <a:pt x="439995" y="178990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47296" y="2832804"/>
            <a:ext cx="194310" cy="7874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00" b="1" dirty="0"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2200" b="1" dirty="0"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76523" y="3361719"/>
            <a:ext cx="5716946" cy="2397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60499" y="1481249"/>
            <a:ext cx="7623175" cy="37020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&lt;p&gt;</a:t>
            </a:r>
            <a:r>
              <a:rPr sz="1800" b="1" spc="-5" dirty="0">
                <a:latin typeface="Consolas"/>
                <a:cs typeface="Consolas"/>
              </a:rPr>
              <a:t>This is </a:t>
            </a:r>
            <a:r>
              <a:rPr sz="1800" b="1" dirty="0">
                <a:latin typeface="Consolas"/>
                <a:cs typeface="Consolas"/>
              </a:rPr>
              <a:t>a</a:t>
            </a:r>
            <a:r>
              <a:rPr sz="1800" b="1" spc="-10" dirty="0">
                <a:latin typeface="Consolas"/>
                <a:cs typeface="Consolas"/>
              </a:rPr>
              <a:t> </a:t>
            </a:r>
            <a:r>
              <a:rPr sz="1800" b="1" spc="-5" dirty="0">
                <a:latin typeface="Consolas"/>
                <a:cs typeface="Consolas"/>
              </a:rPr>
              <a:t>paragraph.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&lt;/p&gt;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760499" y="2386950"/>
            <a:ext cx="7623175" cy="37020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&lt;h1&gt;</a:t>
            </a:r>
            <a:r>
              <a:rPr sz="1800" b="1" spc="-5" dirty="0">
                <a:latin typeface="Consolas"/>
                <a:cs typeface="Consolas"/>
              </a:rPr>
              <a:t>This is </a:t>
            </a:r>
            <a:r>
              <a:rPr sz="1800" b="1" dirty="0">
                <a:latin typeface="Consolas"/>
                <a:cs typeface="Consolas"/>
              </a:rPr>
              <a:t>a</a:t>
            </a:r>
            <a:r>
              <a:rPr sz="1800" b="1" spc="-10" dirty="0">
                <a:latin typeface="Consolas"/>
                <a:cs typeface="Consolas"/>
              </a:rPr>
              <a:t> </a:t>
            </a:r>
            <a:r>
              <a:rPr sz="1800" b="1" spc="-5" dirty="0">
                <a:latin typeface="Consolas"/>
                <a:cs typeface="Consolas"/>
              </a:rPr>
              <a:t>title.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&lt;/h1&gt;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6115"/>
            <a:ext cx="1440017" cy="222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0221" y="791874"/>
            <a:ext cx="1943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1217" y="894515"/>
            <a:ext cx="1587509" cy="1925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87899" y="894069"/>
            <a:ext cx="478790" cy="193040"/>
          </a:xfrm>
          <a:custGeom>
            <a:avLst/>
            <a:gdLst/>
            <a:ahLst/>
            <a:cxnLst/>
            <a:rect l="l" t="t" r="r" b="b"/>
            <a:pathLst>
              <a:path w="478789" h="193040">
                <a:moveTo>
                  <a:pt x="112514" y="179337"/>
                </a:moveTo>
                <a:lnTo>
                  <a:pt x="111621" y="179337"/>
                </a:lnTo>
                <a:lnTo>
                  <a:pt x="110827" y="179238"/>
                </a:lnTo>
                <a:lnTo>
                  <a:pt x="3720" y="126057"/>
                </a:lnTo>
                <a:lnTo>
                  <a:pt x="0" y="115689"/>
                </a:lnTo>
                <a:lnTo>
                  <a:pt x="99" y="106610"/>
                </a:lnTo>
                <a:lnTo>
                  <a:pt x="108346" y="44350"/>
                </a:lnTo>
                <a:lnTo>
                  <a:pt x="111025" y="43060"/>
                </a:lnTo>
                <a:lnTo>
                  <a:pt x="112910" y="43308"/>
                </a:lnTo>
                <a:lnTo>
                  <a:pt x="115093" y="46880"/>
                </a:lnTo>
                <a:lnTo>
                  <a:pt x="115639" y="50502"/>
                </a:lnTo>
                <a:lnTo>
                  <a:pt x="115540" y="62706"/>
                </a:lnTo>
                <a:lnTo>
                  <a:pt x="115341" y="64889"/>
                </a:lnTo>
                <a:lnTo>
                  <a:pt x="115242" y="67071"/>
                </a:lnTo>
                <a:lnTo>
                  <a:pt x="114994" y="68808"/>
                </a:lnTo>
                <a:lnTo>
                  <a:pt x="114597" y="70098"/>
                </a:lnTo>
                <a:lnTo>
                  <a:pt x="114300" y="71288"/>
                </a:lnTo>
                <a:lnTo>
                  <a:pt x="31998" y="111174"/>
                </a:lnTo>
                <a:lnTo>
                  <a:pt x="109091" y="146893"/>
                </a:lnTo>
                <a:lnTo>
                  <a:pt x="110380" y="147587"/>
                </a:lnTo>
                <a:lnTo>
                  <a:pt x="111472" y="148282"/>
                </a:lnTo>
                <a:lnTo>
                  <a:pt x="112365" y="148976"/>
                </a:lnTo>
                <a:lnTo>
                  <a:pt x="113258" y="149572"/>
                </a:lnTo>
                <a:lnTo>
                  <a:pt x="113903" y="150514"/>
                </a:lnTo>
                <a:lnTo>
                  <a:pt x="114300" y="151804"/>
                </a:lnTo>
                <a:lnTo>
                  <a:pt x="114796" y="153094"/>
                </a:lnTo>
                <a:lnTo>
                  <a:pt x="115143" y="154880"/>
                </a:lnTo>
                <a:lnTo>
                  <a:pt x="115540" y="159345"/>
                </a:lnTo>
                <a:lnTo>
                  <a:pt x="115639" y="169515"/>
                </a:lnTo>
                <a:lnTo>
                  <a:pt x="115490" y="172144"/>
                </a:lnTo>
                <a:lnTo>
                  <a:pt x="114895" y="176014"/>
                </a:lnTo>
                <a:lnTo>
                  <a:pt x="114448" y="177353"/>
                </a:lnTo>
                <a:lnTo>
                  <a:pt x="113258" y="178941"/>
                </a:lnTo>
                <a:lnTo>
                  <a:pt x="112514" y="179337"/>
                </a:lnTo>
                <a:close/>
              </a:path>
              <a:path w="478789" h="193040">
                <a:moveTo>
                  <a:pt x="203423" y="193030"/>
                </a:moveTo>
                <a:lnTo>
                  <a:pt x="160560" y="181223"/>
                </a:lnTo>
                <a:lnTo>
                  <a:pt x="141817" y="147795"/>
                </a:lnTo>
                <a:lnTo>
                  <a:pt x="139806" y="123229"/>
                </a:lnTo>
                <a:lnTo>
                  <a:pt x="139965" y="118616"/>
                </a:lnTo>
                <a:lnTo>
                  <a:pt x="152486" y="80004"/>
                </a:lnTo>
                <a:lnTo>
                  <a:pt x="190661" y="57075"/>
                </a:lnTo>
                <a:lnTo>
                  <a:pt x="206399" y="55810"/>
                </a:lnTo>
                <a:lnTo>
                  <a:pt x="214306" y="56089"/>
                </a:lnTo>
                <a:lnTo>
                  <a:pt x="254620" y="73372"/>
                </a:lnTo>
                <a:lnTo>
                  <a:pt x="259878" y="79027"/>
                </a:lnTo>
                <a:lnTo>
                  <a:pt x="262004" y="82897"/>
                </a:lnTo>
                <a:lnTo>
                  <a:pt x="200149" y="82897"/>
                </a:lnTo>
                <a:lnTo>
                  <a:pt x="195684" y="83839"/>
                </a:lnTo>
                <a:lnTo>
                  <a:pt x="174997" y="117673"/>
                </a:lnTo>
                <a:lnTo>
                  <a:pt x="175072" y="131018"/>
                </a:lnTo>
                <a:lnTo>
                  <a:pt x="194195" y="164653"/>
                </a:lnTo>
                <a:lnTo>
                  <a:pt x="198958" y="165645"/>
                </a:lnTo>
                <a:lnTo>
                  <a:pt x="260191" y="165645"/>
                </a:lnTo>
                <a:lnTo>
                  <a:pt x="259134" y="167530"/>
                </a:lnTo>
                <a:lnTo>
                  <a:pt x="226221" y="190183"/>
                </a:lnTo>
                <a:lnTo>
                  <a:pt x="211562" y="192713"/>
                </a:lnTo>
                <a:lnTo>
                  <a:pt x="203423" y="193030"/>
                </a:lnTo>
                <a:close/>
              </a:path>
              <a:path w="478789" h="193040">
                <a:moveTo>
                  <a:pt x="260191" y="165645"/>
                </a:moveTo>
                <a:lnTo>
                  <a:pt x="209773" y="165645"/>
                </a:lnTo>
                <a:lnTo>
                  <a:pt x="214238" y="164703"/>
                </a:lnTo>
                <a:lnTo>
                  <a:pt x="218008" y="162817"/>
                </a:lnTo>
                <a:lnTo>
                  <a:pt x="234826" y="131018"/>
                </a:lnTo>
                <a:lnTo>
                  <a:pt x="234741" y="117673"/>
                </a:lnTo>
                <a:lnTo>
                  <a:pt x="234329" y="113109"/>
                </a:lnTo>
                <a:lnTo>
                  <a:pt x="233318" y="107937"/>
                </a:lnTo>
                <a:lnTo>
                  <a:pt x="232444" y="102989"/>
                </a:lnTo>
                <a:lnTo>
                  <a:pt x="230857" y="98623"/>
                </a:lnTo>
                <a:lnTo>
                  <a:pt x="228575" y="94952"/>
                </a:lnTo>
                <a:lnTo>
                  <a:pt x="226293" y="91182"/>
                </a:lnTo>
                <a:lnTo>
                  <a:pt x="223266" y="88255"/>
                </a:lnTo>
                <a:lnTo>
                  <a:pt x="219496" y="86171"/>
                </a:lnTo>
                <a:lnTo>
                  <a:pt x="215726" y="83988"/>
                </a:lnTo>
                <a:lnTo>
                  <a:pt x="210963" y="82897"/>
                </a:lnTo>
                <a:lnTo>
                  <a:pt x="262004" y="82897"/>
                </a:lnTo>
                <a:lnTo>
                  <a:pt x="270016" y="125610"/>
                </a:lnTo>
                <a:lnTo>
                  <a:pt x="269859" y="130174"/>
                </a:lnTo>
                <a:lnTo>
                  <a:pt x="263252" y="160188"/>
                </a:lnTo>
                <a:lnTo>
                  <a:pt x="260191" y="165645"/>
                </a:lnTo>
                <a:close/>
              </a:path>
              <a:path w="478789" h="193040">
                <a:moveTo>
                  <a:pt x="317833" y="190648"/>
                </a:moveTo>
                <a:lnTo>
                  <a:pt x="311086" y="190648"/>
                </a:lnTo>
                <a:lnTo>
                  <a:pt x="308308" y="190549"/>
                </a:lnTo>
                <a:lnTo>
                  <a:pt x="297195" y="186183"/>
                </a:lnTo>
                <a:lnTo>
                  <a:pt x="297195" y="4960"/>
                </a:lnTo>
                <a:lnTo>
                  <a:pt x="311086" y="0"/>
                </a:lnTo>
                <a:lnTo>
                  <a:pt x="317833" y="0"/>
                </a:lnTo>
                <a:lnTo>
                  <a:pt x="330682" y="3423"/>
                </a:lnTo>
                <a:lnTo>
                  <a:pt x="331277" y="4117"/>
                </a:lnTo>
                <a:lnTo>
                  <a:pt x="331575" y="4960"/>
                </a:lnTo>
                <a:lnTo>
                  <a:pt x="331575" y="186183"/>
                </a:lnTo>
                <a:lnTo>
                  <a:pt x="331277" y="186977"/>
                </a:lnTo>
                <a:lnTo>
                  <a:pt x="330682" y="187672"/>
                </a:lnTo>
                <a:lnTo>
                  <a:pt x="330185" y="188366"/>
                </a:lnTo>
                <a:lnTo>
                  <a:pt x="320611" y="190549"/>
                </a:lnTo>
                <a:lnTo>
                  <a:pt x="317833" y="190648"/>
                </a:lnTo>
                <a:close/>
              </a:path>
              <a:path w="478789" h="193040">
                <a:moveTo>
                  <a:pt x="367293" y="178990"/>
                </a:moveTo>
                <a:lnTo>
                  <a:pt x="362581" y="159940"/>
                </a:lnTo>
                <a:lnTo>
                  <a:pt x="362680" y="157757"/>
                </a:lnTo>
                <a:lnTo>
                  <a:pt x="367591" y="148232"/>
                </a:lnTo>
                <a:lnTo>
                  <a:pt x="446172" y="111323"/>
                </a:lnTo>
                <a:lnTo>
                  <a:pt x="369079" y="75604"/>
                </a:lnTo>
                <a:lnTo>
                  <a:pt x="367690" y="75009"/>
                </a:lnTo>
                <a:lnTo>
                  <a:pt x="366549" y="74414"/>
                </a:lnTo>
                <a:lnTo>
                  <a:pt x="362630" y="50403"/>
                </a:lnTo>
                <a:lnTo>
                  <a:pt x="362829" y="48517"/>
                </a:lnTo>
                <a:lnTo>
                  <a:pt x="363126" y="46533"/>
                </a:lnTo>
                <a:lnTo>
                  <a:pt x="363573" y="45144"/>
                </a:lnTo>
                <a:lnTo>
                  <a:pt x="364763" y="43557"/>
                </a:lnTo>
                <a:lnTo>
                  <a:pt x="365507" y="43209"/>
                </a:lnTo>
                <a:lnTo>
                  <a:pt x="367293" y="43408"/>
                </a:lnTo>
                <a:lnTo>
                  <a:pt x="475640" y="97184"/>
                </a:lnTo>
                <a:lnTo>
                  <a:pt x="477277" y="101054"/>
                </a:lnTo>
                <a:lnTo>
                  <a:pt x="477972" y="103336"/>
                </a:lnTo>
                <a:lnTo>
                  <a:pt x="478319" y="106809"/>
                </a:lnTo>
                <a:lnTo>
                  <a:pt x="478220" y="115937"/>
                </a:lnTo>
                <a:lnTo>
                  <a:pt x="477823" y="119409"/>
                </a:lnTo>
                <a:lnTo>
                  <a:pt x="474301" y="126206"/>
                </a:lnTo>
                <a:lnTo>
                  <a:pt x="369675" y="177998"/>
                </a:lnTo>
                <a:lnTo>
                  <a:pt x="368385" y="178692"/>
                </a:lnTo>
                <a:lnTo>
                  <a:pt x="367293" y="178990"/>
                </a:lnTo>
                <a:close/>
              </a:path>
            </a:pathLst>
          </a:custGeom>
          <a:solidFill>
            <a:srgbClr val="DB4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0221" y="2773074"/>
            <a:ext cx="1943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3631" y="2874227"/>
            <a:ext cx="2912734" cy="2405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5199" y="1310374"/>
            <a:ext cx="7623175" cy="147002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&lt;ol </a:t>
            </a:r>
            <a:r>
              <a:rPr sz="1800" b="1" spc="-5" dirty="0">
                <a:latin typeface="Consolas"/>
                <a:cs typeface="Consolas"/>
              </a:rPr>
              <a:t>type="1"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endParaRPr sz="1800">
              <a:latin typeface="Consolas"/>
              <a:cs typeface="Consolas"/>
            </a:endParaRPr>
          </a:p>
          <a:p>
            <a:pPr marL="33655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&lt;li&gt;</a:t>
            </a:r>
            <a:r>
              <a:rPr sz="1800" b="1" spc="-5" dirty="0">
                <a:latin typeface="Consolas"/>
                <a:cs typeface="Consolas"/>
              </a:rPr>
              <a:t>Apple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&lt;/li&gt;</a:t>
            </a:r>
            <a:endParaRPr sz="1800">
              <a:latin typeface="Consolas"/>
              <a:cs typeface="Consolas"/>
            </a:endParaRPr>
          </a:p>
          <a:p>
            <a:pPr marL="33655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&lt;li&gt;</a:t>
            </a:r>
            <a:r>
              <a:rPr sz="1800" b="1" spc="-5" dirty="0">
                <a:latin typeface="Consolas"/>
                <a:cs typeface="Consolas"/>
              </a:rPr>
              <a:t>Orange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&lt;/li&gt;</a:t>
            </a:r>
            <a:endParaRPr sz="1800">
              <a:latin typeface="Consolas"/>
              <a:cs typeface="Consolas"/>
            </a:endParaRPr>
          </a:p>
          <a:p>
            <a:pPr marL="33655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&lt;li&gt;</a:t>
            </a:r>
            <a:r>
              <a:rPr sz="1800" b="1" spc="-5" dirty="0">
                <a:latin typeface="Consolas"/>
                <a:cs typeface="Consolas"/>
              </a:rPr>
              <a:t>Pear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&lt;/li&gt;</a:t>
            </a:r>
            <a:endParaRPr sz="18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&lt;/ol&gt;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98211" y="3184880"/>
            <a:ext cx="124545" cy="982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57628" y="3143059"/>
            <a:ext cx="482830" cy="1741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94988" y="3390709"/>
            <a:ext cx="127767" cy="1400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63187" y="3398151"/>
            <a:ext cx="601463" cy="1668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09469" y="3680329"/>
            <a:ext cx="113286" cy="980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69215" y="3648182"/>
            <a:ext cx="366019" cy="1305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6200" y="3541150"/>
            <a:ext cx="137244" cy="1464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0397" y="3531179"/>
            <a:ext cx="543452" cy="1958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9503" y="3816185"/>
            <a:ext cx="143941" cy="14763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6742" y="3815738"/>
            <a:ext cx="676857" cy="1878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8174" y="4092410"/>
            <a:ext cx="145270" cy="1486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3585" y="4094493"/>
            <a:ext cx="412115" cy="147320"/>
          </a:xfrm>
          <a:custGeom>
            <a:avLst/>
            <a:gdLst/>
            <a:ahLst/>
            <a:cxnLst/>
            <a:rect l="l" t="t" r="r" b="b"/>
            <a:pathLst>
              <a:path w="412115" h="147320">
                <a:moveTo>
                  <a:pt x="17378" y="145256"/>
                </a:moveTo>
                <a:lnTo>
                  <a:pt x="11722" y="145256"/>
                </a:lnTo>
                <a:lnTo>
                  <a:pt x="9341" y="145107"/>
                </a:lnTo>
                <a:lnTo>
                  <a:pt x="7357" y="144809"/>
                </a:lnTo>
                <a:lnTo>
                  <a:pt x="5472" y="144611"/>
                </a:lnTo>
                <a:lnTo>
                  <a:pt x="0" y="6846"/>
                </a:lnTo>
                <a:lnTo>
                  <a:pt x="808" y="4464"/>
                </a:lnTo>
                <a:lnTo>
                  <a:pt x="2594" y="2678"/>
                </a:lnTo>
                <a:lnTo>
                  <a:pt x="4479" y="892"/>
                </a:lnTo>
                <a:lnTo>
                  <a:pt x="6910" y="0"/>
                </a:lnTo>
                <a:lnTo>
                  <a:pt x="47292" y="0"/>
                </a:lnTo>
                <a:lnTo>
                  <a:pt x="50566" y="148"/>
                </a:lnTo>
                <a:lnTo>
                  <a:pt x="56718" y="744"/>
                </a:lnTo>
                <a:lnTo>
                  <a:pt x="60389" y="1339"/>
                </a:lnTo>
                <a:lnTo>
                  <a:pt x="64656" y="2232"/>
                </a:lnTo>
                <a:lnTo>
                  <a:pt x="69021" y="3026"/>
                </a:lnTo>
                <a:lnTo>
                  <a:pt x="73387" y="4564"/>
                </a:lnTo>
                <a:lnTo>
                  <a:pt x="77752" y="6846"/>
                </a:lnTo>
                <a:lnTo>
                  <a:pt x="82217" y="9128"/>
                </a:lnTo>
                <a:lnTo>
                  <a:pt x="85988" y="12055"/>
                </a:lnTo>
                <a:lnTo>
                  <a:pt x="89063" y="15626"/>
                </a:lnTo>
                <a:lnTo>
                  <a:pt x="92238" y="19198"/>
                </a:lnTo>
                <a:lnTo>
                  <a:pt x="94279" y="22770"/>
                </a:lnTo>
                <a:lnTo>
                  <a:pt x="29234" y="22770"/>
                </a:lnTo>
                <a:lnTo>
                  <a:pt x="29234" y="71735"/>
                </a:lnTo>
                <a:lnTo>
                  <a:pt x="92387" y="71735"/>
                </a:lnTo>
                <a:lnTo>
                  <a:pt x="88716" y="76993"/>
                </a:lnTo>
                <a:lnTo>
                  <a:pt x="83854" y="81260"/>
                </a:lnTo>
                <a:lnTo>
                  <a:pt x="79092" y="85526"/>
                </a:lnTo>
                <a:lnTo>
                  <a:pt x="73188" y="88800"/>
                </a:lnTo>
                <a:lnTo>
                  <a:pt x="66144" y="91082"/>
                </a:lnTo>
                <a:lnTo>
                  <a:pt x="59099" y="93265"/>
                </a:lnTo>
                <a:lnTo>
                  <a:pt x="50814" y="94357"/>
                </a:lnTo>
                <a:lnTo>
                  <a:pt x="29234" y="94357"/>
                </a:lnTo>
                <a:lnTo>
                  <a:pt x="29234" y="141188"/>
                </a:lnTo>
                <a:lnTo>
                  <a:pt x="21644" y="144809"/>
                </a:lnTo>
                <a:lnTo>
                  <a:pt x="19759" y="145107"/>
                </a:lnTo>
                <a:lnTo>
                  <a:pt x="17378" y="145256"/>
                </a:lnTo>
                <a:close/>
              </a:path>
              <a:path w="412115" h="147320">
                <a:moveTo>
                  <a:pt x="92387" y="71735"/>
                </a:moveTo>
                <a:lnTo>
                  <a:pt x="47143" y="71735"/>
                </a:lnTo>
                <a:lnTo>
                  <a:pt x="51063" y="71090"/>
                </a:lnTo>
                <a:lnTo>
                  <a:pt x="57413" y="68510"/>
                </a:lnTo>
                <a:lnTo>
                  <a:pt x="66441" y="56405"/>
                </a:lnTo>
                <a:lnTo>
                  <a:pt x="67533" y="53230"/>
                </a:lnTo>
                <a:lnTo>
                  <a:pt x="68079" y="49758"/>
                </a:lnTo>
                <a:lnTo>
                  <a:pt x="68079" y="40927"/>
                </a:lnTo>
                <a:lnTo>
                  <a:pt x="67186" y="36760"/>
                </a:lnTo>
                <a:lnTo>
                  <a:pt x="63614" y="30212"/>
                </a:lnTo>
                <a:lnTo>
                  <a:pt x="61431" y="27830"/>
                </a:lnTo>
                <a:lnTo>
                  <a:pt x="58851" y="26342"/>
                </a:lnTo>
                <a:lnTo>
                  <a:pt x="56271" y="24755"/>
                </a:lnTo>
                <a:lnTo>
                  <a:pt x="53543" y="23762"/>
                </a:lnTo>
                <a:lnTo>
                  <a:pt x="47788" y="22969"/>
                </a:lnTo>
                <a:lnTo>
                  <a:pt x="44812" y="22770"/>
                </a:lnTo>
                <a:lnTo>
                  <a:pt x="94279" y="22770"/>
                </a:lnTo>
                <a:lnTo>
                  <a:pt x="94620" y="23366"/>
                </a:lnTo>
                <a:lnTo>
                  <a:pt x="96207" y="28128"/>
                </a:lnTo>
                <a:lnTo>
                  <a:pt x="97894" y="32791"/>
                </a:lnTo>
                <a:lnTo>
                  <a:pt x="98737" y="38050"/>
                </a:lnTo>
                <a:lnTo>
                  <a:pt x="98737" y="52040"/>
                </a:lnTo>
                <a:lnTo>
                  <a:pt x="97447" y="59233"/>
                </a:lnTo>
                <a:lnTo>
                  <a:pt x="94868" y="65484"/>
                </a:lnTo>
                <a:lnTo>
                  <a:pt x="92387" y="71735"/>
                </a:lnTo>
                <a:close/>
              </a:path>
              <a:path w="412115" h="147320">
                <a:moveTo>
                  <a:pt x="172233" y="147042"/>
                </a:moveTo>
                <a:lnTo>
                  <a:pt x="158442" y="147042"/>
                </a:lnTo>
                <a:lnTo>
                  <a:pt x="150703" y="145950"/>
                </a:lnTo>
                <a:lnTo>
                  <a:pt x="119582" y="123279"/>
                </a:lnTo>
                <a:lnTo>
                  <a:pt x="114141" y="101302"/>
                </a:lnTo>
                <a:lnTo>
                  <a:pt x="114141" y="83145"/>
                </a:lnTo>
                <a:lnTo>
                  <a:pt x="115282" y="75207"/>
                </a:lnTo>
                <a:lnTo>
                  <a:pt x="117564" y="68163"/>
                </a:lnTo>
                <a:lnTo>
                  <a:pt x="119846" y="61019"/>
                </a:lnTo>
                <a:lnTo>
                  <a:pt x="149860" y="36115"/>
                </a:lnTo>
                <a:lnTo>
                  <a:pt x="156954" y="34825"/>
                </a:lnTo>
                <a:lnTo>
                  <a:pt x="173226" y="34825"/>
                </a:lnTo>
                <a:lnTo>
                  <a:pt x="180320" y="36066"/>
                </a:lnTo>
                <a:lnTo>
                  <a:pt x="186174" y="38546"/>
                </a:lnTo>
                <a:lnTo>
                  <a:pt x="192127" y="40927"/>
                </a:lnTo>
                <a:lnTo>
                  <a:pt x="196988" y="44301"/>
                </a:lnTo>
                <a:lnTo>
                  <a:pt x="200759" y="48666"/>
                </a:lnTo>
                <a:lnTo>
                  <a:pt x="204628" y="53032"/>
                </a:lnTo>
                <a:lnTo>
                  <a:pt x="205498" y="54619"/>
                </a:lnTo>
                <a:lnTo>
                  <a:pt x="160575" y="54619"/>
                </a:lnTo>
                <a:lnTo>
                  <a:pt x="157450" y="55314"/>
                </a:lnTo>
                <a:lnTo>
                  <a:pt x="154771" y="56703"/>
                </a:lnTo>
                <a:lnTo>
                  <a:pt x="152191" y="57993"/>
                </a:lnTo>
                <a:lnTo>
                  <a:pt x="150008" y="59779"/>
                </a:lnTo>
                <a:lnTo>
                  <a:pt x="142716" y="79920"/>
                </a:lnTo>
                <a:lnTo>
                  <a:pt x="211921" y="79920"/>
                </a:lnTo>
                <a:lnTo>
                  <a:pt x="211921" y="91430"/>
                </a:lnTo>
                <a:lnTo>
                  <a:pt x="211127" y="94009"/>
                </a:lnTo>
                <a:lnTo>
                  <a:pt x="208051" y="97283"/>
                </a:lnTo>
                <a:lnTo>
                  <a:pt x="205968" y="98077"/>
                </a:lnTo>
                <a:lnTo>
                  <a:pt x="142716" y="98077"/>
                </a:lnTo>
                <a:lnTo>
                  <a:pt x="142716" y="102344"/>
                </a:lnTo>
                <a:lnTo>
                  <a:pt x="165090" y="125908"/>
                </a:lnTo>
                <a:lnTo>
                  <a:pt x="207142" y="125908"/>
                </a:lnTo>
                <a:lnTo>
                  <a:pt x="207109" y="131415"/>
                </a:lnTo>
                <a:lnTo>
                  <a:pt x="207010" y="133697"/>
                </a:lnTo>
                <a:lnTo>
                  <a:pt x="206910" y="134639"/>
                </a:lnTo>
                <a:lnTo>
                  <a:pt x="206712" y="135433"/>
                </a:lnTo>
                <a:lnTo>
                  <a:pt x="206613" y="136227"/>
                </a:lnTo>
                <a:lnTo>
                  <a:pt x="176847" y="146744"/>
                </a:lnTo>
                <a:lnTo>
                  <a:pt x="172233" y="147042"/>
                </a:lnTo>
                <a:close/>
              </a:path>
              <a:path w="412115" h="147320">
                <a:moveTo>
                  <a:pt x="211921" y="79920"/>
                </a:moveTo>
                <a:lnTo>
                  <a:pt x="184685" y="79920"/>
                </a:lnTo>
                <a:lnTo>
                  <a:pt x="184884" y="72082"/>
                </a:lnTo>
                <a:lnTo>
                  <a:pt x="183296" y="65930"/>
                </a:lnTo>
                <a:lnTo>
                  <a:pt x="179923" y="61466"/>
                </a:lnTo>
                <a:lnTo>
                  <a:pt x="176549" y="56902"/>
                </a:lnTo>
                <a:lnTo>
                  <a:pt x="171291" y="54619"/>
                </a:lnTo>
                <a:lnTo>
                  <a:pt x="205498" y="54619"/>
                </a:lnTo>
                <a:lnTo>
                  <a:pt x="207456" y="58191"/>
                </a:lnTo>
                <a:lnTo>
                  <a:pt x="211028" y="70098"/>
                </a:lnTo>
                <a:lnTo>
                  <a:pt x="211907" y="76448"/>
                </a:lnTo>
                <a:lnTo>
                  <a:pt x="211921" y="79920"/>
                </a:lnTo>
                <a:close/>
              </a:path>
              <a:path w="412115" h="147320">
                <a:moveTo>
                  <a:pt x="207142" y="125908"/>
                </a:moveTo>
                <a:lnTo>
                  <a:pt x="174813" y="125908"/>
                </a:lnTo>
                <a:lnTo>
                  <a:pt x="179079" y="125561"/>
                </a:lnTo>
                <a:lnTo>
                  <a:pt x="182751" y="124866"/>
                </a:lnTo>
                <a:lnTo>
                  <a:pt x="201057" y="119409"/>
                </a:lnTo>
                <a:lnTo>
                  <a:pt x="202495" y="119062"/>
                </a:lnTo>
                <a:lnTo>
                  <a:pt x="204281" y="119062"/>
                </a:lnTo>
                <a:lnTo>
                  <a:pt x="204827" y="119211"/>
                </a:lnTo>
                <a:lnTo>
                  <a:pt x="205224" y="119508"/>
                </a:lnTo>
                <a:lnTo>
                  <a:pt x="205720" y="119707"/>
                </a:lnTo>
                <a:lnTo>
                  <a:pt x="206117" y="120153"/>
                </a:lnTo>
                <a:lnTo>
                  <a:pt x="206722" y="121592"/>
                </a:lnTo>
                <a:lnTo>
                  <a:pt x="206910" y="122485"/>
                </a:lnTo>
                <a:lnTo>
                  <a:pt x="207043" y="124073"/>
                </a:lnTo>
                <a:lnTo>
                  <a:pt x="207142" y="125908"/>
                </a:lnTo>
                <a:close/>
              </a:path>
              <a:path w="412115" h="147320">
                <a:moveTo>
                  <a:pt x="240533" y="66079"/>
                </a:moveTo>
                <a:lnTo>
                  <a:pt x="238549" y="66079"/>
                </a:lnTo>
                <a:lnTo>
                  <a:pt x="237805" y="65831"/>
                </a:lnTo>
                <a:lnTo>
                  <a:pt x="234282" y="52536"/>
                </a:lnTo>
                <a:lnTo>
                  <a:pt x="234481" y="50700"/>
                </a:lnTo>
                <a:lnTo>
                  <a:pt x="234878" y="49410"/>
                </a:lnTo>
                <a:lnTo>
                  <a:pt x="235274" y="48021"/>
                </a:lnTo>
                <a:lnTo>
                  <a:pt x="235969" y="46831"/>
                </a:lnTo>
                <a:lnTo>
                  <a:pt x="238053" y="44747"/>
                </a:lnTo>
                <a:lnTo>
                  <a:pt x="239888" y="43557"/>
                </a:lnTo>
                <a:lnTo>
                  <a:pt x="242468" y="42267"/>
                </a:lnTo>
                <a:lnTo>
                  <a:pt x="245048" y="40878"/>
                </a:lnTo>
                <a:lnTo>
                  <a:pt x="271440" y="34825"/>
                </a:lnTo>
                <a:lnTo>
                  <a:pt x="283644" y="34825"/>
                </a:lnTo>
                <a:lnTo>
                  <a:pt x="317235" y="56108"/>
                </a:lnTo>
                <a:lnTo>
                  <a:pt x="268662" y="56108"/>
                </a:lnTo>
                <a:lnTo>
                  <a:pt x="264445" y="56653"/>
                </a:lnTo>
                <a:lnTo>
                  <a:pt x="260774" y="57745"/>
                </a:lnTo>
                <a:lnTo>
                  <a:pt x="257103" y="58737"/>
                </a:lnTo>
                <a:lnTo>
                  <a:pt x="253828" y="59878"/>
                </a:lnTo>
                <a:lnTo>
                  <a:pt x="250951" y="61168"/>
                </a:lnTo>
                <a:lnTo>
                  <a:pt x="248173" y="62358"/>
                </a:lnTo>
                <a:lnTo>
                  <a:pt x="245841" y="63499"/>
                </a:lnTo>
                <a:lnTo>
                  <a:pt x="243956" y="64591"/>
                </a:lnTo>
                <a:lnTo>
                  <a:pt x="242071" y="65583"/>
                </a:lnTo>
                <a:lnTo>
                  <a:pt x="240533" y="66079"/>
                </a:lnTo>
                <a:close/>
              </a:path>
              <a:path w="412115" h="147320">
                <a:moveTo>
                  <a:pt x="271539" y="147042"/>
                </a:moveTo>
                <a:lnTo>
                  <a:pt x="259831" y="147042"/>
                </a:lnTo>
                <a:lnTo>
                  <a:pt x="254969" y="146347"/>
                </a:lnTo>
                <a:lnTo>
                  <a:pt x="228776" y="120104"/>
                </a:lnTo>
                <a:lnTo>
                  <a:pt x="228776" y="108892"/>
                </a:lnTo>
                <a:lnTo>
                  <a:pt x="259137" y="82897"/>
                </a:lnTo>
                <a:lnTo>
                  <a:pt x="265884" y="81508"/>
                </a:lnTo>
                <a:lnTo>
                  <a:pt x="273672" y="80813"/>
                </a:lnTo>
                <a:lnTo>
                  <a:pt x="292176" y="80813"/>
                </a:lnTo>
                <a:lnTo>
                  <a:pt x="292176" y="71635"/>
                </a:lnTo>
                <a:lnTo>
                  <a:pt x="291879" y="68907"/>
                </a:lnTo>
                <a:lnTo>
                  <a:pt x="290688" y="64144"/>
                </a:lnTo>
                <a:lnTo>
                  <a:pt x="289646" y="62210"/>
                </a:lnTo>
                <a:lnTo>
                  <a:pt x="288158" y="60721"/>
                </a:lnTo>
                <a:lnTo>
                  <a:pt x="286670" y="59134"/>
                </a:lnTo>
                <a:lnTo>
                  <a:pt x="284735" y="57993"/>
                </a:lnTo>
                <a:lnTo>
                  <a:pt x="282354" y="57298"/>
                </a:lnTo>
                <a:lnTo>
                  <a:pt x="279973" y="56505"/>
                </a:lnTo>
                <a:lnTo>
                  <a:pt x="276996" y="56108"/>
                </a:lnTo>
                <a:lnTo>
                  <a:pt x="317235" y="56108"/>
                </a:lnTo>
                <a:lnTo>
                  <a:pt x="319015" y="61366"/>
                </a:lnTo>
                <a:lnTo>
                  <a:pt x="319859" y="67270"/>
                </a:lnTo>
                <a:lnTo>
                  <a:pt x="319859" y="98375"/>
                </a:lnTo>
                <a:lnTo>
                  <a:pt x="276996" y="98375"/>
                </a:lnTo>
                <a:lnTo>
                  <a:pt x="273126" y="98722"/>
                </a:lnTo>
                <a:lnTo>
                  <a:pt x="266677" y="100111"/>
                </a:lnTo>
                <a:lnTo>
                  <a:pt x="264098" y="101153"/>
                </a:lnTo>
                <a:lnTo>
                  <a:pt x="262113" y="102542"/>
                </a:lnTo>
                <a:lnTo>
                  <a:pt x="260129" y="103832"/>
                </a:lnTo>
                <a:lnTo>
                  <a:pt x="258641" y="105419"/>
                </a:lnTo>
                <a:lnTo>
                  <a:pt x="257648" y="107305"/>
                </a:lnTo>
                <a:lnTo>
                  <a:pt x="256755" y="109190"/>
                </a:lnTo>
                <a:lnTo>
                  <a:pt x="256309" y="111373"/>
                </a:lnTo>
                <a:lnTo>
                  <a:pt x="256309" y="118020"/>
                </a:lnTo>
                <a:lnTo>
                  <a:pt x="257599" y="121294"/>
                </a:lnTo>
                <a:lnTo>
                  <a:pt x="260178" y="123676"/>
                </a:lnTo>
                <a:lnTo>
                  <a:pt x="262857" y="126057"/>
                </a:lnTo>
                <a:lnTo>
                  <a:pt x="266528" y="127248"/>
                </a:lnTo>
                <a:lnTo>
                  <a:pt x="319859" y="127248"/>
                </a:lnTo>
                <a:lnTo>
                  <a:pt x="319859" y="133052"/>
                </a:lnTo>
                <a:lnTo>
                  <a:pt x="296641" y="133052"/>
                </a:lnTo>
                <a:lnTo>
                  <a:pt x="292474" y="137517"/>
                </a:lnTo>
                <a:lnTo>
                  <a:pt x="287761" y="140989"/>
                </a:lnTo>
                <a:lnTo>
                  <a:pt x="282503" y="143470"/>
                </a:lnTo>
                <a:lnTo>
                  <a:pt x="277343" y="145851"/>
                </a:lnTo>
                <a:lnTo>
                  <a:pt x="271539" y="147042"/>
                </a:lnTo>
                <a:close/>
              </a:path>
              <a:path w="412115" h="147320">
                <a:moveTo>
                  <a:pt x="319859" y="127248"/>
                </a:moveTo>
                <a:lnTo>
                  <a:pt x="275160" y="127248"/>
                </a:lnTo>
                <a:lnTo>
                  <a:pt x="278782" y="126255"/>
                </a:lnTo>
                <a:lnTo>
                  <a:pt x="282056" y="124271"/>
                </a:lnTo>
                <a:lnTo>
                  <a:pt x="285430" y="122187"/>
                </a:lnTo>
                <a:lnTo>
                  <a:pt x="288803" y="119211"/>
                </a:lnTo>
                <a:lnTo>
                  <a:pt x="292176" y="115341"/>
                </a:lnTo>
                <a:lnTo>
                  <a:pt x="292176" y="98375"/>
                </a:lnTo>
                <a:lnTo>
                  <a:pt x="319859" y="98375"/>
                </a:lnTo>
                <a:lnTo>
                  <a:pt x="319859" y="127248"/>
                </a:lnTo>
                <a:close/>
              </a:path>
              <a:path w="412115" h="147320">
                <a:moveTo>
                  <a:pt x="311177" y="145256"/>
                </a:moveTo>
                <a:lnTo>
                  <a:pt x="304728" y="145256"/>
                </a:lnTo>
                <a:lnTo>
                  <a:pt x="302247" y="145107"/>
                </a:lnTo>
                <a:lnTo>
                  <a:pt x="299171" y="144512"/>
                </a:lnTo>
                <a:lnTo>
                  <a:pt x="298130" y="144065"/>
                </a:lnTo>
                <a:lnTo>
                  <a:pt x="296939" y="142875"/>
                </a:lnTo>
                <a:lnTo>
                  <a:pt x="296641" y="142081"/>
                </a:lnTo>
                <a:lnTo>
                  <a:pt x="296641" y="133052"/>
                </a:lnTo>
                <a:lnTo>
                  <a:pt x="319859" y="133052"/>
                </a:lnTo>
                <a:lnTo>
                  <a:pt x="319859" y="142081"/>
                </a:lnTo>
                <a:lnTo>
                  <a:pt x="319462" y="142875"/>
                </a:lnTo>
                <a:lnTo>
                  <a:pt x="318552" y="143569"/>
                </a:lnTo>
                <a:lnTo>
                  <a:pt x="317973" y="144065"/>
                </a:lnTo>
                <a:lnTo>
                  <a:pt x="316783" y="144512"/>
                </a:lnTo>
                <a:lnTo>
                  <a:pt x="313509" y="145107"/>
                </a:lnTo>
                <a:lnTo>
                  <a:pt x="311177" y="145256"/>
                </a:lnTo>
                <a:close/>
              </a:path>
              <a:path w="412115" h="147320">
                <a:moveTo>
                  <a:pt x="411702" y="53578"/>
                </a:moveTo>
                <a:lnTo>
                  <a:pt x="371837" y="53578"/>
                </a:lnTo>
                <a:lnTo>
                  <a:pt x="374416" y="49807"/>
                </a:lnTo>
                <a:lnTo>
                  <a:pt x="392077" y="35718"/>
                </a:lnTo>
                <a:lnTo>
                  <a:pt x="394161" y="35123"/>
                </a:lnTo>
                <a:lnTo>
                  <a:pt x="396245" y="34825"/>
                </a:lnTo>
                <a:lnTo>
                  <a:pt x="399221" y="34825"/>
                </a:lnTo>
                <a:lnTo>
                  <a:pt x="400213" y="34875"/>
                </a:lnTo>
                <a:lnTo>
                  <a:pt x="402495" y="35073"/>
                </a:lnTo>
                <a:lnTo>
                  <a:pt x="403686" y="35272"/>
                </a:lnTo>
                <a:lnTo>
                  <a:pt x="404877" y="35569"/>
                </a:lnTo>
                <a:lnTo>
                  <a:pt x="406067" y="35768"/>
                </a:lnTo>
                <a:lnTo>
                  <a:pt x="407109" y="36066"/>
                </a:lnTo>
                <a:lnTo>
                  <a:pt x="408002" y="36462"/>
                </a:lnTo>
                <a:lnTo>
                  <a:pt x="408895" y="36760"/>
                </a:lnTo>
                <a:lnTo>
                  <a:pt x="409540" y="37107"/>
                </a:lnTo>
                <a:lnTo>
                  <a:pt x="409937" y="37504"/>
                </a:lnTo>
                <a:lnTo>
                  <a:pt x="410334" y="37802"/>
                </a:lnTo>
                <a:lnTo>
                  <a:pt x="410631" y="38199"/>
                </a:lnTo>
                <a:lnTo>
                  <a:pt x="410830" y="38695"/>
                </a:lnTo>
                <a:lnTo>
                  <a:pt x="411028" y="39092"/>
                </a:lnTo>
                <a:lnTo>
                  <a:pt x="411189" y="39786"/>
                </a:lnTo>
                <a:lnTo>
                  <a:pt x="411276" y="40481"/>
                </a:lnTo>
                <a:lnTo>
                  <a:pt x="411475" y="41275"/>
                </a:lnTo>
                <a:lnTo>
                  <a:pt x="411574" y="44053"/>
                </a:lnTo>
                <a:lnTo>
                  <a:pt x="411698" y="46732"/>
                </a:lnTo>
                <a:lnTo>
                  <a:pt x="411702" y="53578"/>
                </a:lnTo>
                <a:close/>
              </a:path>
              <a:path w="412115" h="147320">
                <a:moveTo>
                  <a:pt x="364643" y="145256"/>
                </a:moveTo>
                <a:lnTo>
                  <a:pt x="359087" y="145256"/>
                </a:lnTo>
                <a:lnTo>
                  <a:pt x="356805" y="145157"/>
                </a:lnTo>
                <a:lnTo>
                  <a:pt x="347987" y="39935"/>
                </a:lnTo>
                <a:lnTo>
                  <a:pt x="348084" y="39687"/>
                </a:lnTo>
                <a:lnTo>
                  <a:pt x="357549" y="36611"/>
                </a:lnTo>
                <a:lnTo>
                  <a:pt x="362312" y="36611"/>
                </a:lnTo>
                <a:lnTo>
                  <a:pt x="364247" y="36710"/>
                </a:lnTo>
                <a:lnTo>
                  <a:pt x="367322" y="37107"/>
                </a:lnTo>
                <a:lnTo>
                  <a:pt x="368513" y="37405"/>
                </a:lnTo>
                <a:lnTo>
                  <a:pt x="369307" y="37802"/>
                </a:lnTo>
                <a:lnTo>
                  <a:pt x="370200" y="38199"/>
                </a:lnTo>
                <a:lnTo>
                  <a:pt x="370845" y="38695"/>
                </a:lnTo>
                <a:lnTo>
                  <a:pt x="371241" y="39290"/>
                </a:lnTo>
                <a:lnTo>
                  <a:pt x="371638" y="39786"/>
                </a:lnTo>
                <a:lnTo>
                  <a:pt x="371837" y="40382"/>
                </a:lnTo>
                <a:lnTo>
                  <a:pt x="371837" y="53578"/>
                </a:lnTo>
                <a:lnTo>
                  <a:pt x="411702" y="53578"/>
                </a:lnTo>
                <a:lnTo>
                  <a:pt x="411623" y="55314"/>
                </a:lnTo>
                <a:lnTo>
                  <a:pt x="411425" y="57001"/>
                </a:lnTo>
                <a:lnTo>
                  <a:pt x="411326" y="58687"/>
                </a:lnTo>
                <a:lnTo>
                  <a:pt x="411127" y="60027"/>
                </a:lnTo>
                <a:lnTo>
                  <a:pt x="410785" y="61168"/>
                </a:lnTo>
                <a:lnTo>
                  <a:pt x="395054" y="61168"/>
                </a:lnTo>
                <a:lnTo>
                  <a:pt x="393516" y="61466"/>
                </a:lnTo>
                <a:lnTo>
                  <a:pt x="390341" y="62656"/>
                </a:lnTo>
                <a:lnTo>
                  <a:pt x="388704" y="63648"/>
                </a:lnTo>
                <a:lnTo>
                  <a:pt x="387017" y="65037"/>
                </a:lnTo>
                <a:lnTo>
                  <a:pt x="385330" y="66327"/>
                </a:lnTo>
                <a:lnTo>
                  <a:pt x="383594" y="68113"/>
                </a:lnTo>
                <a:lnTo>
                  <a:pt x="381808" y="70395"/>
                </a:lnTo>
                <a:lnTo>
                  <a:pt x="380022" y="72578"/>
                </a:lnTo>
                <a:lnTo>
                  <a:pt x="378088" y="75307"/>
                </a:lnTo>
                <a:lnTo>
                  <a:pt x="376004" y="78581"/>
                </a:lnTo>
                <a:lnTo>
                  <a:pt x="376004" y="141436"/>
                </a:lnTo>
                <a:lnTo>
                  <a:pt x="375756" y="142130"/>
                </a:lnTo>
                <a:lnTo>
                  <a:pt x="366925" y="145157"/>
                </a:lnTo>
                <a:lnTo>
                  <a:pt x="364643" y="145256"/>
                </a:lnTo>
                <a:close/>
              </a:path>
              <a:path w="412115" h="147320">
                <a:moveTo>
                  <a:pt x="408647" y="63549"/>
                </a:moveTo>
                <a:lnTo>
                  <a:pt x="407258" y="63549"/>
                </a:lnTo>
                <a:lnTo>
                  <a:pt x="406563" y="63450"/>
                </a:lnTo>
                <a:lnTo>
                  <a:pt x="405770" y="63251"/>
                </a:lnTo>
                <a:lnTo>
                  <a:pt x="405075" y="62954"/>
                </a:lnTo>
                <a:lnTo>
                  <a:pt x="404232" y="62656"/>
                </a:lnTo>
                <a:lnTo>
                  <a:pt x="403239" y="62358"/>
                </a:lnTo>
                <a:lnTo>
                  <a:pt x="402347" y="62061"/>
                </a:lnTo>
                <a:lnTo>
                  <a:pt x="401354" y="61813"/>
                </a:lnTo>
                <a:lnTo>
                  <a:pt x="400263" y="61614"/>
                </a:lnTo>
                <a:lnTo>
                  <a:pt x="399172" y="61317"/>
                </a:lnTo>
                <a:lnTo>
                  <a:pt x="397931" y="61168"/>
                </a:lnTo>
                <a:lnTo>
                  <a:pt x="410785" y="61168"/>
                </a:lnTo>
                <a:lnTo>
                  <a:pt x="410504" y="62061"/>
                </a:lnTo>
                <a:lnTo>
                  <a:pt x="410135" y="62706"/>
                </a:lnTo>
                <a:lnTo>
                  <a:pt x="409242" y="63400"/>
                </a:lnTo>
                <a:lnTo>
                  <a:pt x="408647" y="63549"/>
                </a:lnTo>
                <a:close/>
              </a:path>
            </a:pathLst>
          </a:custGeom>
          <a:solidFill>
            <a:srgbClr val="F69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05000" y="3429000"/>
            <a:ext cx="304800" cy="835025"/>
          </a:xfrm>
          <a:custGeom>
            <a:avLst/>
            <a:gdLst/>
            <a:ahLst/>
            <a:cxnLst/>
            <a:rect l="l" t="t" r="r" b="b"/>
            <a:pathLst>
              <a:path w="304800" h="835025">
                <a:moveTo>
                  <a:pt x="0" y="0"/>
                </a:moveTo>
                <a:lnTo>
                  <a:pt x="59320" y="1995"/>
                </a:lnTo>
                <a:lnTo>
                  <a:pt x="107763" y="7439"/>
                </a:lnTo>
                <a:lnTo>
                  <a:pt x="140423" y="15512"/>
                </a:lnTo>
                <a:lnTo>
                  <a:pt x="152399" y="25398"/>
                </a:lnTo>
                <a:lnTo>
                  <a:pt x="152399" y="392051"/>
                </a:lnTo>
                <a:lnTo>
                  <a:pt x="164376" y="401937"/>
                </a:lnTo>
                <a:lnTo>
                  <a:pt x="197036" y="410010"/>
                </a:lnTo>
                <a:lnTo>
                  <a:pt x="245479" y="415454"/>
                </a:lnTo>
                <a:lnTo>
                  <a:pt x="304799" y="417449"/>
                </a:lnTo>
                <a:lnTo>
                  <a:pt x="245479" y="419445"/>
                </a:lnTo>
                <a:lnTo>
                  <a:pt x="197036" y="424889"/>
                </a:lnTo>
                <a:lnTo>
                  <a:pt x="164376" y="432962"/>
                </a:lnTo>
                <a:lnTo>
                  <a:pt x="152399" y="442848"/>
                </a:lnTo>
                <a:lnTo>
                  <a:pt x="152399" y="809501"/>
                </a:lnTo>
                <a:lnTo>
                  <a:pt x="140423" y="819387"/>
                </a:lnTo>
                <a:lnTo>
                  <a:pt x="107763" y="827460"/>
                </a:lnTo>
                <a:lnTo>
                  <a:pt x="59320" y="832904"/>
                </a:lnTo>
                <a:lnTo>
                  <a:pt x="0" y="834899"/>
                </a:lnTo>
              </a:path>
            </a:pathLst>
          </a:custGeom>
          <a:ln w="19049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15864" y="3744226"/>
            <a:ext cx="108396" cy="1777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72419" y="3914287"/>
            <a:ext cx="150337" cy="12977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57628" y="3905059"/>
            <a:ext cx="482830" cy="1741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93055" y="4162532"/>
            <a:ext cx="129701" cy="12918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63187" y="4160151"/>
            <a:ext cx="601463" cy="16683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87796" y="4408545"/>
            <a:ext cx="134960" cy="13156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69215" y="4410182"/>
            <a:ext cx="366019" cy="1305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72000" y="3123550"/>
            <a:ext cx="304800" cy="1448435"/>
          </a:xfrm>
          <a:custGeom>
            <a:avLst/>
            <a:gdLst/>
            <a:ahLst/>
            <a:cxnLst/>
            <a:rect l="l" t="t" r="r" b="b"/>
            <a:pathLst>
              <a:path w="304800" h="1448435">
                <a:moveTo>
                  <a:pt x="0" y="0"/>
                </a:moveTo>
                <a:lnTo>
                  <a:pt x="59320" y="1995"/>
                </a:lnTo>
                <a:lnTo>
                  <a:pt x="107763" y="7439"/>
                </a:lnTo>
                <a:lnTo>
                  <a:pt x="140423" y="15512"/>
                </a:lnTo>
                <a:lnTo>
                  <a:pt x="152399" y="25398"/>
                </a:lnTo>
                <a:lnTo>
                  <a:pt x="152399" y="698801"/>
                </a:lnTo>
                <a:lnTo>
                  <a:pt x="164376" y="708687"/>
                </a:lnTo>
                <a:lnTo>
                  <a:pt x="197036" y="716760"/>
                </a:lnTo>
                <a:lnTo>
                  <a:pt x="245479" y="722204"/>
                </a:lnTo>
                <a:lnTo>
                  <a:pt x="304799" y="724199"/>
                </a:lnTo>
                <a:lnTo>
                  <a:pt x="245479" y="726195"/>
                </a:lnTo>
                <a:lnTo>
                  <a:pt x="197036" y="731639"/>
                </a:lnTo>
                <a:lnTo>
                  <a:pt x="164376" y="739712"/>
                </a:lnTo>
                <a:lnTo>
                  <a:pt x="152399" y="749598"/>
                </a:lnTo>
                <a:lnTo>
                  <a:pt x="152399" y="1423001"/>
                </a:lnTo>
                <a:lnTo>
                  <a:pt x="140423" y="1432887"/>
                </a:lnTo>
                <a:lnTo>
                  <a:pt x="107763" y="1440960"/>
                </a:lnTo>
                <a:lnTo>
                  <a:pt x="59320" y="1446404"/>
                </a:lnTo>
                <a:lnTo>
                  <a:pt x="0" y="1448399"/>
                </a:lnTo>
              </a:path>
            </a:pathLst>
          </a:custGeom>
          <a:ln w="19049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38447" y="3744669"/>
            <a:ext cx="429895" cy="217170"/>
          </a:xfrm>
          <a:custGeom>
            <a:avLst/>
            <a:gdLst/>
            <a:ahLst/>
            <a:cxnLst/>
            <a:rect l="l" t="t" r="r" b="b"/>
            <a:pathLst>
              <a:path w="429895" h="217170">
                <a:moveTo>
                  <a:pt x="14287" y="81557"/>
                </a:moveTo>
                <a:lnTo>
                  <a:pt x="11807" y="81557"/>
                </a:lnTo>
                <a:lnTo>
                  <a:pt x="10914" y="81260"/>
                </a:lnTo>
                <a:lnTo>
                  <a:pt x="6697" y="64938"/>
                </a:lnTo>
                <a:lnTo>
                  <a:pt x="6895" y="62755"/>
                </a:lnTo>
                <a:lnTo>
                  <a:pt x="7292" y="61168"/>
                </a:lnTo>
                <a:lnTo>
                  <a:pt x="7788" y="59481"/>
                </a:lnTo>
                <a:lnTo>
                  <a:pt x="8681" y="57993"/>
                </a:lnTo>
                <a:lnTo>
                  <a:pt x="9971" y="56703"/>
                </a:lnTo>
                <a:lnTo>
                  <a:pt x="11261" y="55314"/>
                </a:lnTo>
                <a:lnTo>
                  <a:pt x="41820" y="44499"/>
                </a:lnTo>
                <a:lnTo>
                  <a:pt x="46880" y="43606"/>
                </a:lnTo>
                <a:lnTo>
                  <a:pt x="52089" y="43160"/>
                </a:lnTo>
                <a:lnTo>
                  <a:pt x="66972" y="43160"/>
                </a:lnTo>
                <a:lnTo>
                  <a:pt x="103038" y="58489"/>
                </a:lnTo>
                <a:lnTo>
                  <a:pt x="108100" y="69205"/>
                </a:lnTo>
                <a:lnTo>
                  <a:pt x="48716" y="69205"/>
                </a:lnTo>
                <a:lnTo>
                  <a:pt x="43557" y="69850"/>
                </a:lnTo>
                <a:lnTo>
                  <a:pt x="34528" y="72429"/>
                </a:lnTo>
                <a:lnTo>
                  <a:pt x="30559" y="73868"/>
                </a:lnTo>
                <a:lnTo>
                  <a:pt x="27086" y="75455"/>
                </a:lnTo>
                <a:lnTo>
                  <a:pt x="23713" y="76944"/>
                </a:lnTo>
                <a:lnTo>
                  <a:pt x="20835" y="78333"/>
                </a:lnTo>
                <a:lnTo>
                  <a:pt x="18454" y="79623"/>
                </a:lnTo>
                <a:lnTo>
                  <a:pt x="16172" y="80912"/>
                </a:lnTo>
                <a:lnTo>
                  <a:pt x="14287" y="81557"/>
                </a:lnTo>
                <a:close/>
              </a:path>
              <a:path w="429895" h="217170">
                <a:moveTo>
                  <a:pt x="52189" y="180379"/>
                </a:moveTo>
                <a:lnTo>
                  <a:pt x="37901" y="180379"/>
                </a:lnTo>
                <a:lnTo>
                  <a:pt x="31948" y="179536"/>
                </a:lnTo>
                <a:lnTo>
                  <a:pt x="1091" y="153094"/>
                </a:lnTo>
                <a:lnTo>
                  <a:pt x="0" y="147339"/>
                </a:lnTo>
                <a:lnTo>
                  <a:pt x="0" y="133746"/>
                </a:lnTo>
                <a:lnTo>
                  <a:pt x="28922" y="103534"/>
                </a:lnTo>
                <a:lnTo>
                  <a:pt x="65633" y="99417"/>
                </a:lnTo>
                <a:lnTo>
                  <a:pt x="77539" y="99417"/>
                </a:lnTo>
                <a:lnTo>
                  <a:pt x="77539" y="88205"/>
                </a:lnTo>
                <a:lnTo>
                  <a:pt x="77142" y="84881"/>
                </a:lnTo>
                <a:lnTo>
                  <a:pt x="75555" y="79126"/>
                </a:lnTo>
                <a:lnTo>
                  <a:pt x="74265" y="76745"/>
                </a:lnTo>
                <a:lnTo>
                  <a:pt x="72479" y="74860"/>
                </a:lnTo>
                <a:lnTo>
                  <a:pt x="70693" y="72876"/>
                </a:lnTo>
                <a:lnTo>
                  <a:pt x="68312" y="71437"/>
                </a:lnTo>
                <a:lnTo>
                  <a:pt x="65335" y="70544"/>
                </a:lnTo>
                <a:lnTo>
                  <a:pt x="62458" y="69651"/>
                </a:lnTo>
                <a:lnTo>
                  <a:pt x="58836" y="69205"/>
                </a:lnTo>
                <a:lnTo>
                  <a:pt x="108100" y="69205"/>
                </a:lnTo>
                <a:lnTo>
                  <a:pt x="110182" y="75555"/>
                </a:lnTo>
                <a:lnTo>
                  <a:pt x="111174" y="82798"/>
                </a:lnTo>
                <a:lnTo>
                  <a:pt x="111174" y="120848"/>
                </a:lnTo>
                <a:lnTo>
                  <a:pt x="58886" y="120848"/>
                </a:lnTo>
                <a:lnTo>
                  <a:pt x="54123" y="121294"/>
                </a:lnTo>
                <a:lnTo>
                  <a:pt x="50155" y="122187"/>
                </a:lnTo>
                <a:lnTo>
                  <a:pt x="46285" y="122981"/>
                </a:lnTo>
                <a:lnTo>
                  <a:pt x="43110" y="124221"/>
                </a:lnTo>
                <a:lnTo>
                  <a:pt x="40630" y="125908"/>
                </a:lnTo>
                <a:lnTo>
                  <a:pt x="38149" y="127496"/>
                </a:lnTo>
                <a:lnTo>
                  <a:pt x="36363" y="129480"/>
                </a:lnTo>
                <a:lnTo>
                  <a:pt x="35272" y="131861"/>
                </a:lnTo>
                <a:lnTo>
                  <a:pt x="34180" y="134143"/>
                </a:lnTo>
                <a:lnTo>
                  <a:pt x="33635" y="136773"/>
                </a:lnTo>
                <a:lnTo>
                  <a:pt x="33635" y="144809"/>
                </a:lnTo>
                <a:lnTo>
                  <a:pt x="35222" y="148828"/>
                </a:lnTo>
                <a:lnTo>
                  <a:pt x="38397" y="151804"/>
                </a:lnTo>
                <a:lnTo>
                  <a:pt x="41671" y="154682"/>
                </a:lnTo>
                <a:lnTo>
                  <a:pt x="46136" y="156120"/>
                </a:lnTo>
                <a:lnTo>
                  <a:pt x="111174" y="156120"/>
                </a:lnTo>
                <a:lnTo>
                  <a:pt x="111174" y="163413"/>
                </a:lnTo>
                <a:lnTo>
                  <a:pt x="82748" y="163413"/>
                </a:lnTo>
                <a:lnTo>
                  <a:pt x="77787" y="168771"/>
                </a:lnTo>
                <a:lnTo>
                  <a:pt x="72082" y="172938"/>
                </a:lnTo>
                <a:lnTo>
                  <a:pt x="59283" y="178891"/>
                </a:lnTo>
                <a:lnTo>
                  <a:pt x="52189" y="180379"/>
                </a:lnTo>
                <a:close/>
              </a:path>
              <a:path w="429895" h="217170">
                <a:moveTo>
                  <a:pt x="111174" y="156120"/>
                </a:moveTo>
                <a:lnTo>
                  <a:pt x="56653" y="156120"/>
                </a:lnTo>
                <a:lnTo>
                  <a:pt x="61069" y="154880"/>
                </a:lnTo>
                <a:lnTo>
                  <a:pt x="65037" y="152400"/>
                </a:lnTo>
                <a:lnTo>
                  <a:pt x="69105" y="149919"/>
                </a:lnTo>
                <a:lnTo>
                  <a:pt x="73273" y="146347"/>
                </a:lnTo>
                <a:lnTo>
                  <a:pt x="77539" y="141684"/>
                </a:lnTo>
                <a:lnTo>
                  <a:pt x="77539" y="120848"/>
                </a:lnTo>
                <a:lnTo>
                  <a:pt x="111174" y="120848"/>
                </a:lnTo>
                <a:lnTo>
                  <a:pt x="111174" y="156120"/>
                </a:lnTo>
                <a:close/>
              </a:path>
              <a:path w="429895" h="217170">
                <a:moveTo>
                  <a:pt x="100657" y="177998"/>
                </a:moveTo>
                <a:lnTo>
                  <a:pt x="92819" y="177998"/>
                </a:lnTo>
                <a:lnTo>
                  <a:pt x="89842" y="177849"/>
                </a:lnTo>
                <a:lnTo>
                  <a:pt x="82748" y="174277"/>
                </a:lnTo>
                <a:lnTo>
                  <a:pt x="82748" y="163413"/>
                </a:lnTo>
                <a:lnTo>
                  <a:pt x="111174" y="163413"/>
                </a:lnTo>
                <a:lnTo>
                  <a:pt x="111174" y="174277"/>
                </a:lnTo>
                <a:lnTo>
                  <a:pt x="100657" y="177998"/>
                </a:lnTo>
                <a:close/>
              </a:path>
              <a:path w="429895" h="217170">
                <a:moveTo>
                  <a:pt x="144896" y="217140"/>
                </a:moveTo>
                <a:lnTo>
                  <a:pt x="139936" y="217140"/>
                </a:lnTo>
                <a:lnTo>
                  <a:pt x="137802" y="216991"/>
                </a:lnTo>
                <a:lnTo>
                  <a:pt x="136116" y="216693"/>
                </a:lnTo>
                <a:lnTo>
                  <a:pt x="134528" y="216495"/>
                </a:lnTo>
                <a:lnTo>
                  <a:pt x="133337" y="216148"/>
                </a:lnTo>
                <a:lnTo>
                  <a:pt x="132544" y="215651"/>
                </a:lnTo>
                <a:lnTo>
                  <a:pt x="131849" y="215255"/>
                </a:lnTo>
                <a:lnTo>
                  <a:pt x="131452" y="214659"/>
                </a:lnTo>
                <a:lnTo>
                  <a:pt x="131411" y="212973"/>
                </a:lnTo>
                <a:lnTo>
                  <a:pt x="131601" y="212328"/>
                </a:lnTo>
                <a:lnTo>
                  <a:pt x="132097" y="211335"/>
                </a:lnTo>
                <a:lnTo>
                  <a:pt x="148617" y="173682"/>
                </a:lnTo>
                <a:lnTo>
                  <a:pt x="159035" y="138410"/>
                </a:lnTo>
                <a:lnTo>
                  <a:pt x="161416" y="138013"/>
                </a:lnTo>
                <a:lnTo>
                  <a:pt x="164294" y="137814"/>
                </a:lnTo>
                <a:lnTo>
                  <a:pt x="170842" y="137814"/>
                </a:lnTo>
                <a:lnTo>
                  <a:pt x="173571" y="138013"/>
                </a:lnTo>
                <a:lnTo>
                  <a:pt x="175853" y="138410"/>
                </a:lnTo>
                <a:lnTo>
                  <a:pt x="178135" y="138707"/>
                </a:lnTo>
                <a:lnTo>
                  <a:pt x="185824" y="149026"/>
                </a:lnTo>
                <a:lnTo>
                  <a:pt x="185824" y="155773"/>
                </a:lnTo>
                <a:lnTo>
                  <a:pt x="157249" y="212080"/>
                </a:lnTo>
                <a:lnTo>
                  <a:pt x="156654" y="212973"/>
                </a:lnTo>
                <a:lnTo>
                  <a:pt x="155959" y="213717"/>
                </a:lnTo>
                <a:lnTo>
                  <a:pt x="155166" y="214312"/>
                </a:lnTo>
                <a:lnTo>
                  <a:pt x="154372" y="215007"/>
                </a:lnTo>
                <a:lnTo>
                  <a:pt x="153429" y="215503"/>
                </a:lnTo>
                <a:lnTo>
                  <a:pt x="152338" y="215800"/>
                </a:lnTo>
                <a:lnTo>
                  <a:pt x="151246" y="216197"/>
                </a:lnTo>
                <a:lnTo>
                  <a:pt x="149907" y="216495"/>
                </a:lnTo>
                <a:lnTo>
                  <a:pt x="148320" y="216693"/>
                </a:lnTo>
                <a:lnTo>
                  <a:pt x="146831" y="216991"/>
                </a:lnTo>
                <a:lnTo>
                  <a:pt x="144896" y="217140"/>
                </a:lnTo>
                <a:close/>
              </a:path>
              <a:path w="429895" h="217170">
                <a:moveTo>
                  <a:pt x="286569" y="177998"/>
                </a:moveTo>
                <a:lnTo>
                  <a:pt x="278433" y="177998"/>
                </a:lnTo>
                <a:lnTo>
                  <a:pt x="275159" y="177849"/>
                </a:lnTo>
                <a:lnTo>
                  <a:pt x="272778" y="177551"/>
                </a:lnTo>
                <a:lnTo>
                  <a:pt x="270397" y="177353"/>
                </a:lnTo>
                <a:lnTo>
                  <a:pt x="266783" y="172491"/>
                </a:lnTo>
                <a:lnTo>
                  <a:pt x="267271" y="169316"/>
                </a:lnTo>
                <a:lnTo>
                  <a:pt x="323379" y="6994"/>
                </a:lnTo>
                <a:lnTo>
                  <a:pt x="341933" y="0"/>
                </a:lnTo>
                <a:lnTo>
                  <a:pt x="351954" y="0"/>
                </a:lnTo>
                <a:lnTo>
                  <a:pt x="370707" y="3423"/>
                </a:lnTo>
                <a:lnTo>
                  <a:pt x="371501" y="4415"/>
                </a:lnTo>
                <a:lnTo>
                  <a:pt x="372145" y="5754"/>
                </a:lnTo>
                <a:lnTo>
                  <a:pt x="372642" y="7441"/>
                </a:lnTo>
                <a:lnTo>
                  <a:pt x="382048" y="34379"/>
                </a:lnTo>
                <a:lnTo>
                  <a:pt x="346001" y="34379"/>
                </a:lnTo>
                <a:lnTo>
                  <a:pt x="321147" y="109388"/>
                </a:lnTo>
                <a:lnTo>
                  <a:pt x="408241" y="109388"/>
                </a:lnTo>
                <a:lnTo>
                  <a:pt x="417907" y="137070"/>
                </a:lnTo>
                <a:lnTo>
                  <a:pt x="313259" y="137070"/>
                </a:lnTo>
                <a:lnTo>
                  <a:pt x="301911" y="171747"/>
                </a:lnTo>
                <a:lnTo>
                  <a:pt x="301651" y="172789"/>
                </a:lnTo>
                <a:lnTo>
                  <a:pt x="301204" y="173831"/>
                </a:lnTo>
                <a:lnTo>
                  <a:pt x="300013" y="175617"/>
                </a:lnTo>
                <a:lnTo>
                  <a:pt x="299021" y="176311"/>
                </a:lnTo>
                <a:lnTo>
                  <a:pt x="297632" y="176807"/>
                </a:lnTo>
                <a:lnTo>
                  <a:pt x="296342" y="177303"/>
                </a:lnTo>
                <a:lnTo>
                  <a:pt x="294507" y="177601"/>
                </a:lnTo>
                <a:lnTo>
                  <a:pt x="292126" y="177700"/>
                </a:lnTo>
                <a:lnTo>
                  <a:pt x="289744" y="177899"/>
                </a:lnTo>
                <a:lnTo>
                  <a:pt x="286569" y="177998"/>
                </a:lnTo>
                <a:close/>
              </a:path>
              <a:path w="429895" h="217170">
                <a:moveTo>
                  <a:pt x="408241" y="109388"/>
                </a:moveTo>
                <a:lnTo>
                  <a:pt x="371153" y="109388"/>
                </a:lnTo>
                <a:lnTo>
                  <a:pt x="346150" y="34379"/>
                </a:lnTo>
                <a:lnTo>
                  <a:pt x="382048" y="34379"/>
                </a:lnTo>
                <a:lnTo>
                  <a:pt x="408241" y="109388"/>
                </a:lnTo>
                <a:close/>
              </a:path>
              <a:path w="429895" h="217170">
                <a:moveTo>
                  <a:pt x="416844" y="177998"/>
                </a:moveTo>
                <a:lnTo>
                  <a:pt x="407715" y="177998"/>
                </a:lnTo>
                <a:lnTo>
                  <a:pt x="404094" y="177948"/>
                </a:lnTo>
                <a:lnTo>
                  <a:pt x="391394" y="172491"/>
                </a:lnTo>
                <a:lnTo>
                  <a:pt x="379488" y="137070"/>
                </a:lnTo>
                <a:lnTo>
                  <a:pt x="417907" y="137070"/>
                </a:lnTo>
                <a:lnTo>
                  <a:pt x="427262" y="163859"/>
                </a:lnTo>
                <a:lnTo>
                  <a:pt x="428353" y="167133"/>
                </a:lnTo>
                <a:lnTo>
                  <a:pt x="428998" y="169763"/>
                </a:lnTo>
                <a:lnTo>
                  <a:pt x="429196" y="171747"/>
                </a:lnTo>
                <a:lnTo>
                  <a:pt x="429423" y="173186"/>
                </a:lnTo>
                <a:lnTo>
                  <a:pt x="420316" y="177899"/>
                </a:lnTo>
                <a:lnTo>
                  <a:pt x="416844" y="1779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69372" y="3914287"/>
            <a:ext cx="70383" cy="12977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27027" y="3905059"/>
            <a:ext cx="482830" cy="17412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18187" y="4161937"/>
            <a:ext cx="121567" cy="12977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32586" y="4160151"/>
            <a:ext cx="601463" cy="16683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67003" y="4409587"/>
            <a:ext cx="172751" cy="12977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38614" y="4410182"/>
            <a:ext cx="366019" cy="13052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08175" y="3149608"/>
            <a:ext cx="69689" cy="1324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50837" y="3143060"/>
            <a:ext cx="482830" cy="17412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61554" y="3397258"/>
            <a:ext cx="116311" cy="13245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14932" y="3644908"/>
            <a:ext cx="162932" cy="1324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456396" y="3398151"/>
            <a:ext cx="601463" cy="16683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462424" y="3648183"/>
            <a:ext cx="366019" cy="13052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43800" y="3123600"/>
            <a:ext cx="304800" cy="1448435"/>
          </a:xfrm>
          <a:custGeom>
            <a:avLst/>
            <a:gdLst/>
            <a:ahLst/>
            <a:cxnLst/>
            <a:rect l="l" t="t" r="r" b="b"/>
            <a:pathLst>
              <a:path w="304800" h="1448435">
                <a:moveTo>
                  <a:pt x="0" y="0"/>
                </a:moveTo>
                <a:lnTo>
                  <a:pt x="59320" y="1995"/>
                </a:lnTo>
                <a:lnTo>
                  <a:pt x="107762" y="7439"/>
                </a:lnTo>
                <a:lnTo>
                  <a:pt x="140423" y="15512"/>
                </a:lnTo>
                <a:lnTo>
                  <a:pt x="152399" y="25398"/>
                </a:lnTo>
                <a:lnTo>
                  <a:pt x="152399" y="698801"/>
                </a:lnTo>
                <a:lnTo>
                  <a:pt x="164376" y="708687"/>
                </a:lnTo>
                <a:lnTo>
                  <a:pt x="197036" y="716760"/>
                </a:lnTo>
                <a:lnTo>
                  <a:pt x="245479" y="722204"/>
                </a:lnTo>
                <a:lnTo>
                  <a:pt x="304799" y="724199"/>
                </a:lnTo>
                <a:lnTo>
                  <a:pt x="245479" y="726195"/>
                </a:lnTo>
                <a:lnTo>
                  <a:pt x="197036" y="731639"/>
                </a:lnTo>
                <a:lnTo>
                  <a:pt x="164376" y="739712"/>
                </a:lnTo>
                <a:lnTo>
                  <a:pt x="152399" y="749598"/>
                </a:lnTo>
                <a:lnTo>
                  <a:pt x="152399" y="1423001"/>
                </a:lnTo>
                <a:lnTo>
                  <a:pt x="140423" y="1432887"/>
                </a:lnTo>
                <a:lnTo>
                  <a:pt x="107762" y="1440960"/>
                </a:lnTo>
                <a:lnTo>
                  <a:pt x="59320" y="1446404"/>
                </a:lnTo>
                <a:lnTo>
                  <a:pt x="0" y="1448399"/>
                </a:lnTo>
              </a:path>
            </a:pathLst>
          </a:custGeom>
          <a:ln w="19049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948907" y="3737983"/>
            <a:ext cx="244414" cy="22517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6115"/>
            <a:ext cx="1440017" cy="222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0221" y="791874"/>
            <a:ext cx="1943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9299" y="894515"/>
            <a:ext cx="1872962" cy="1925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1435" y="894069"/>
            <a:ext cx="478155" cy="193040"/>
          </a:xfrm>
          <a:custGeom>
            <a:avLst/>
            <a:gdLst/>
            <a:ahLst/>
            <a:cxnLst/>
            <a:rect l="l" t="t" r="r" b="b"/>
            <a:pathLst>
              <a:path w="478154" h="193040">
                <a:moveTo>
                  <a:pt x="112514" y="179337"/>
                </a:moveTo>
                <a:lnTo>
                  <a:pt x="111621" y="179337"/>
                </a:lnTo>
                <a:lnTo>
                  <a:pt x="110827" y="179238"/>
                </a:lnTo>
                <a:lnTo>
                  <a:pt x="3720" y="126057"/>
                </a:lnTo>
                <a:lnTo>
                  <a:pt x="0" y="115689"/>
                </a:lnTo>
                <a:lnTo>
                  <a:pt x="99" y="106610"/>
                </a:lnTo>
                <a:lnTo>
                  <a:pt x="108346" y="44350"/>
                </a:lnTo>
                <a:lnTo>
                  <a:pt x="111025" y="43060"/>
                </a:lnTo>
                <a:lnTo>
                  <a:pt x="112910" y="43308"/>
                </a:lnTo>
                <a:lnTo>
                  <a:pt x="115093" y="46880"/>
                </a:lnTo>
                <a:lnTo>
                  <a:pt x="115639" y="50502"/>
                </a:lnTo>
                <a:lnTo>
                  <a:pt x="115540" y="62706"/>
                </a:lnTo>
                <a:lnTo>
                  <a:pt x="115341" y="64889"/>
                </a:lnTo>
                <a:lnTo>
                  <a:pt x="115242" y="67071"/>
                </a:lnTo>
                <a:lnTo>
                  <a:pt x="114994" y="68808"/>
                </a:lnTo>
                <a:lnTo>
                  <a:pt x="114597" y="70098"/>
                </a:lnTo>
                <a:lnTo>
                  <a:pt x="114300" y="71288"/>
                </a:lnTo>
                <a:lnTo>
                  <a:pt x="31998" y="111174"/>
                </a:lnTo>
                <a:lnTo>
                  <a:pt x="109091" y="146893"/>
                </a:lnTo>
                <a:lnTo>
                  <a:pt x="110380" y="147587"/>
                </a:lnTo>
                <a:lnTo>
                  <a:pt x="111472" y="148282"/>
                </a:lnTo>
                <a:lnTo>
                  <a:pt x="112365" y="148976"/>
                </a:lnTo>
                <a:lnTo>
                  <a:pt x="113258" y="149572"/>
                </a:lnTo>
                <a:lnTo>
                  <a:pt x="113903" y="150514"/>
                </a:lnTo>
                <a:lnTo>
                  <a:pt x="114300" y="151804"/>
                </a:lnTo>
                <a:lnTo>
                  <a:pt x="114796" y="153094"/>
                </a:lnTo>
                <a:lnTo>
                  <a:pt x="115143" y="154880"/>
                </a:lnTo>
                <a:lnTo>
                  <a:pt x="115540" y="159345"/>
                </a:lnTo>
                <a:lnTo>
                  <a:pt x="115639" y="169515"/>
                </a:lnTo>
                <a:lnTo>
                  <a:pt x="115490" y="172144"/>
                </a:lnTo>
                <a:lnTo>
                  <a:pt x="114895" y="176014"/>
                </a:lnTo>
                <a:lnTo>
                  <a:pt x="114448" y="177353"/>
                </a:lnTo>
                <a:lnTo>
                  <a:pt x="113258" y="178941"/>
                </a:lnTo>
                <a:lnTo>
                  <a:pt x="112514" y="179337"/>
                </a:lnTo>
                <a:close/>
              </a:path>
              <a:path w="478154" h="193040">
                <a:moveTo>
                  <a:pt x="198512" y="193030"/>
                </a:moveTo>
                <a:lnTo>
                  <a:pt x="182637" y="193030"/>
                </a:lnTo>
                <a:lnTo>
                  <a:pt x="175592" y="191690"/>
                </a:lnTo>
                <a:lnTo>
                  <a:pt x="147166" y="155078"/>
                </a:lnTo>
                <a:lnTo>
                  <a:pt x="146422" y="147339"/>
                </a:lnTo>
                <a:lnTo>
                  <a:pt x="146422" y="62656"/>
                </a:lnTo>
                <a:lnTo>
                  <a:pt x="146670" y="61862"/>
                </a:lnTo>
                <a:lnTo>
                  <a:pt x="147662" y="60473"/>
                </a:lnTo>
                <a:lnTo>
                  <a:pt x="148555" y="59928"/>
                </a:lnTo>
                <a:lnTo>
                  <a:pt x="149845" y="59531"/>
                </a:lnTo>
                <a:lnTo>
                  <a:pt x="151234" y="59035"/>
                </a:lnTo>
                <a:lnTo>
                  <a:pt x="153020" y="58687"/>
                </a:lnTo>
                <a:lnTo>
                  <a:pt x="157385" y="58291"/>
                </a:lnTo>
                <a:lnTo>
                  <a:pt x="160114" y="58191"/>
                </a:lnTo>
                <a:lnTo>
                  <a:pt x="166762" y="58191"/>
                </a:lnTo>
                <a:lnTo>
                  <a:pt x="169539" y="58291"/>
                </a:lnTo>
                <a:lnTo>
                  <a:pt x="173905" y="58687"/>
                </a:lnTo>
                <a:lnTo>
                  <a:pt x="175641" y="59035"/>
                </a:lnTo>
                <a:lnTo>
                  <a:pt x="176931" y="59531"/>
                </a:lnTo>
                <a:lnTo>
                  <a:pt x="178321" y="59928"/>
                </a:lnTo>
                <a:lnTo>
                  <a:pt x="179263" y="60473"/>
                </a:lnTo>
                <a:lnTo>
                  <a:pt x="179759" y="61168"/>
                </a:lnTo>
                <a:lnTo>
                  <a:pt x="180355" y="61862"/>
                </a:lnTo>
                <a:lnTo>
                  <a:pt x="180652" y="62656"/>
                </a:lnTo>
                <a:lnTo>
                  <a:pt x="180652" y="138658"/>
                </a:lnTo>
                <a:lnTo>
                  <a:pt x="181049" y="143519"/>
                </a:lnTo>
                <a:lnTo>
                  <a:pt x="197668" y="163115"/>
                </a:lnTo>
                <a:lnTo>
                  <a:pt x="262508" y="163115"/>
                </a:lnTo>
                <a:lnTo>
                  <a:pt x="262508" y="171152"/>
                </a:lnTo>
                <a:lnTo>
                  <a:pt x="233189" y="171152"/>
                </a:lnTo>
                <a:lnTo>
                  <a:pt x="228110" y="176314"/>
                </a:lnTo>
                <a:lnTo>
                  <a:pt x="222994" y="180788"/>
                </a:lnTo>
                <a:lnTo>
                  <a:pt x="217841" y="184574"/>
                </a:lnTo>
                <a:lnTo>
                  <a:pt x="212650" y="187672"/>
                </a:lnTo>
                <a:lnTo>
                  <a:pt x="205705" y="191244"/>
                </a:lnTo>
                <a:lnTo>
                  <a:pt x="198512" y="193030"/>
                </a:lnTo>
                <a:close/>
              </a:path>
              <a:path w="478154" h="193040">
                <a:moveTo>
                  <a:pt x="262508" y="163115"/>
                </a:moveTo>
                <a:lnTo>
                  <a:pt x="205407" y="163115"/>
                </a:lnTo>
                <a:lnTo>
                  <a:pt x="209773" y="161528"/>
                </a:lnTo>
                <a:lnTo>
                  <a:pt x="214139" y="158353"/>
                </a:lnTo>
                <a:lnTo>
                  <a:pt x="218603" y="155178"/>
                </a:lnTo>
                <a:lnTo>
                  <a:pt x="223366" y="150564"/>
                </a:lnTo>
                <a:lnTo>
                  <a:pt x="228426" y="144512"/>
                </a:lnTo>
                <a:lnTo>
                  <a:pt x="228426" y="62656"/>
                </a:lnTo>
                <a:lnTo>
                  <a:pt x="228674" y="61862"/>
                </a:lnTo>
                <a:lnTo>
                  <a:pt x="229666" y="60473"/>
                </a:lnTo>
                <a:lnTo>
                  <a:pt x="230559" y="59928"/>
                </a:lnTo>
                <a:lnTo>
                  <a:pt x="231849" y="59531"/>
                </a:lnTo>
                <a:lnTo>
                  <a:pt x="233139" y="59035"/>
                </a:lnTo>
                <a:lnTo>
                  <a:pt x="234875" y="58687"/>
                </a:lnTo>
                <a:lnTo>
                  <a:pt x="239241" y="58291"/>
                </a:lnTo>
                <a:lnTo>
                  <a:pt x="242019" y="58191"/>
                </a:lnTo>
                <a:lnTo>
                  <a:pt x="248766" y="58191"/>
                </a:lnTo>
                <a:lnTo>
                  <a:pt x="251544" y="58291"/>
                </a:lnTo>
                <a:lnTo>
                  <a:pt x="255909" y="58687"/>
                </a:lnTo>
                <a:lnTo>
                  <a:pt x="257646" y="59035"/>
                </a:lnTo>
                <a:lnTo>
                  <a:pt x="258936" y="59531"/>
                </a:lnTo>
                <a:lnTo>
                  <a:pt x="260226" y="59928"/>
                </a:lnTo>
                <a:lnTo>
                  <a:pt x="261119" y="60473"/>
                </a:lnTo>
                <a:lnTo>
                  <a:pt x="261615" y="61168"/>
                </a:lnTo>
                <a:lnTo>
                  <a:pt x="262210" y="61862"/>
                </a:lnTo>
                <a:lnTo>
                  <a:pt x="262508" y="62656"/>
                </a:lnTo>
                <a:lnTo>
                  <a:pt x="262508" y="163115"/>
                </a:lnTo>
                <a:close/>
              </a:path>
              <a:path w="478154" h="193040">
                <a:moveTo>
                  <a:pt x="250701" y="190648"/>
                </a:moveTo>
                <a:lnTo>
                  <a:pt x="244946" y="190648"/>
                </a:lnTo>
                <a:lnTo>
                  <a:pt x="242515" y="190549"/>
                </a:lnTo>
                <a:lnTo>
                  <a:pt x="233189" y="171152"/>
                </a:lnTo>
                <a:lnTo>
                  <a:pt x="262508" y="171152"/>
                </a:lnTo>
                <a:lnTo>
                  <a:pt x="262492" y="186233"/>
                </a:lnTo>
                <a:lnTo>
                  <a:pt x="262260" y="186977"/>
                </a:lnTo>
                <a:lnTo>
                  <a:pt x="261764" y="187672"/>
                </a:lnTo>
                <a:lnTo>
                  <a:pt x="261367" y="188366"/>
                </a:lnTo>
                <a:lnTo>
                  <a:pt x="253032" y="190549"/>
                </a:lnTo>
                <a:lnTo>
                  <a:pt x="250701" y="190648"/>
                </a:lnTo>
                <a:close/>
              </a:path>
              <a:path w="478154" h="193040">
                <a:moveTo>
                  <a:pt x="317560" y="190648"/>
                </a:moveTo>
                <a:lnTo>
                  <a:pt x="310813" y="190648"/>
                </a:lnTo>
                <a:lnTo>
                  <a:pt x="308035" y="190549"/>
                </a:lnTo>
                <a:lnTo>
                  <a:pt x="296922" y="186183"/>
                </a:lnTo>
                <a:lnTo>
                  <a:pt x="296922" y="4960"/>
                </a:lnTo>
                <a:lnTo>
                  <a:pt x="310813" y="0"/>
                </a:lnTo>
                <a:lnTo>
                  <a:pt x="317560" y="0"/>
                </a:lnTo>
                <a:lnTo>
                  <a:pt x="330409" y="3423"/>
                </a:lnTo>
                <a:lnTo>
                  <a:pt x="331004" y="4117"/>
                </a:lnTo>
                <a:lnTo>
                  <a:pt x="331302" y="4960"/>
                </a:lnTo>
                <a:lnTo>
                  <a:pt x="331302" y="186183"/>
                </a:lnTo>
                <a:lnTo>
                  <a:pt x="331004" y="186977"/>
                </a:lnTo>
                <a:lnTo>
                  <a:pt x="330409" y="187672"/>
                </a:lnTo>
                <a:lnTo>
                  <a:pt x="329912" y="188366"/>
                </a:lnTo>
                <a:lnTo>
                  <a:pt x="320338" y="190549"/>
                </a:lnTo>
                <a:lnTo>
                  <a:pt x="317560" y="190648"/>
                </a:lnTo>
                <a:close/>
              </a:path>
              <a:path w="478154" h="193040">
                <a:moveTo>
                  <a:pt x="367021" y="178990"/>
                </a:moveTo>
                <a:lnTo>
                  <a:pt x="362308" y="159940"/>
                </a:lnTo>
                <a:lnTo>
                  <a:pt x="362407" y="157757"/>
                </a:lnTo>
                <a:lnTo>
                  <a:pt x="367318" y="148232"/>
                </a:lnTo>
                <a:lnTo>
                  <a:pt x="445900" y="111323"/>
                </a:lnTo>
                <a:lnTo>
                  <a:pt x="368807" y="75604"/>
                </a:lnTo>
                <a:lnTo>
                  <a:pt x="367418" y="75009"/>
                </a:lnTo>
                <a:lnTo>
                  <a:pt x="366277" y="74414"/>
                </a:lnTo>
                <a:lnTo>
                  <a:pt x="362357" y="50403"/>
                </a:lnTo>
                <a:lnTo>
                  <a:pt x="362556" y="48517"/>
                </a:lnTo>
                <a:lnTo>
                  <a:pt x="362854" y="46533"/>
                </a:lnTo>
                <a:lnTo>
                  <a:pt x="363300" y="45144"/>
                </a:lnTo>
                <a:lnTo>
                  <a:pt x="364491" y="43557"/>
                </a:lnTo>
                <a:lnTo>
                  <a:pt x="365235" y="43209"/>
                </a:lnTo>
                <a:lnTo>
                  <a:pt x="367021" y="43408"/>
                </a:lnTo>
                <a:lnTo>
                  <a:pt x="475368" y="97184"/>
                </a:lnTo>
                <a:lnTo>
                  <a:pt x="477005" y="101054"/>
                </a:lnTo>
                <a:lnTo>
                  <a:pt x="477699" y="103336"/>
                </a:lnTo>
                <a:lnTo>
                  <a:pt x="478047" y="106809"/>
                </a:lnTo>
                <a:lnTo>
                  <a:pt x="477947" y="115937"/>
                </a:lnTo>
                <a:lnTo>
                  <a:pt x="477550" y="119409"/>
                </a:lnTo>
                <a:lnTo>
                  <a:pt x="474028" y="126206"/>
                </a:lnTo>
                <a:lnTo>
                  <a:pt x="369402" y="177998"/>
                </a:lnTo>
                <a:lnTo>
                  <a:pt x="368112" y="178692"/>
                </a:lnTo>
                <a:lnTo>
                  <a:pt x="367021" y="178990"/>
                </a:lnTo>
                <a:close/>
              </a:path>
            </a:pathLst>
          </a:custGeom>
          <a:solidFill>
            <a:srgbClr val="DB4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0221" y="2773074"/>
            <a:ext cx="1943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3631" y="2874227"/>
            <a:ext cx="2912734" cy="2405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5199" y="1310374"/>
            <a:ext cx="7623175" cy="147002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R="5518150" algn="r">
              <a:lnSpc>
                <a:spcPct val="100000"/>
              </a:lnSpc>
              <a:spcBef>
                <a:spcPts val="22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&lt;ul</a:t>
            </a:r>
            <a:r>
              <a:rPr sz="1800" b="1" spc="-70" dirty="0">
                <a:solidFill>
                  <a:srgbClr val="642C84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latin typeface="Consolas"/>
                <a:cs typeface="Consolas"/>
              </a:rPr>
              <a:t>type="disc"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endParaRPr sz="1800">
              <a:latin typeface="Consolas"/>
              <a:cs typeface="Consolas"/>
            </a:endParaRPr>
          </a:p>
          <a:p>
            <a:pPr marR="5519420" algn="r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&lt;li</a:t>
            </a:r>
            <a:r>
              <a:rPr sz="1800" b="1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800" b="1" spc="-5" dirty="0">
                <a:latin typeface="Consolas"/>
                <a:cs typeface="Consolas"/>
              </a:rPr>
              <a:t>Appl</a:t>
            </a:r>
            <a:r>
              <a:rPr sz="1800" b="1" spc="5" dirty="0">
                <a:latin typeface="Consolas"/>
                <a:cs typeface="Consolas"/>
              </a:rPr>
              <a:t>e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&lt;/li&gt;</a:t>
            </a:r>
            <a:endParaRPr sz="1800">
              <a:latin typeface="Consolas"/>
              <a:cs typeface="Consolas"/>
            </a:endParaRPr>
          </a:p>
          <a:p>
            <a:pPr marL="33655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&lt;li&gt;</a:t>
            </a:r>
            <a:r>
              <a:rPr sz="1800" b="1" spc="-5" dirty="0">
                <a:latin typeface="Consolas"/>
                <a:cs typeface="Consolas"/>
              </a:rPr>
              <a:t>Orange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&lt;/li&gt;</a:t>
            </a:r>
            <a:endParaRPr sz="1800">
              <a:latin typeface="Consolas"/>
              <a:cs typeface="Consolas"/>
            </a:endParaRPr>
          </a:p>
          <a:p>
            <a:pPr marL="33655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&lt;li&gt;</a:t>
            </a:r>
            <a:r>
              <a:rPr sz="1800" b="1" spc="-5" dirty="0">
                <a:latin typeface="Consolas"/>
                <a:cs typeface="Consolas"/>
              </a:rPr>
              <a:t>Pear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&lt;/li&gt;</a:t>
            </a:r>
            <a:endParaRPr sz="18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&lt;/ul&gt;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56814" y="3491059"/>
            <a:ext cx="482830" cy="1741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62373" y="3746151"/>
            <a:ext cx="601463" cy="1668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90408" y="3413271"/>
            <a:ext cx="14859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F69646"/>
                </a:solidFill>
                <a:latin typeface="Arial"/>
                <a:cs typeface="Arial"/>
              </a:rPr>
              <a:t>○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dirty="0">
                <a:solidFill>
                  <a:srgbClr val="F69646"/>
                </a:solidFill>
                <a:latin typeface="Arial"/>
                <a:cs typeface="Arial"/>
              </a:rPr>
              <a:t>○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dirty="0">
                <a:solidFill>
                  <a:srgbClr val="F69646"/>
                </a:solidFill>
                <a:latin typeface="Arial"/>
                <a:cs typeface="Arial"/>
              </a:rPr>
              <a:t>○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68402" y="3996182"/>
            <a:ext cx="366019" cy="1305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2622" y="3496829"/>
            <a:ext cx="543452" cy="1958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8967" y="3781388"/>
            <a:ext cx="676857" cy="1878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60574" y="3410906"/>
            <a:ext cx="16383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69646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dirty="0">
                <a:solidFill>
                  <a:srgbClr val="F69646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dirty="0">
                <a:solidFill>
                  <a:srgbClr val="F69646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55810" y="4060144"/>
            <a:ext cx="412115" cy="147320"/>
          </a:xfrm>
          <a:custGeom>
            <a:avLst/>
            <a:gdLst/>
            <a:ahLst/>
            <a:cxnLst/>
            <a:rect l="l" t="t" r="r" b="b"/>
            <a:pathLst>
              <a:path w="412115" h="147320">
                <a:moveTo>
                  <a:pt x="17378" y="145256"/>
                </a:moveTo>
                <a:lnTo>
                  <a:pt x="11722" y="145256"/>
                </a:lnTo>
                <a:lnTo>
                  <a:pt x="9341" y="145107"/>
                </a:lnTo>
                <a:lnTo>
                  <a:pt x="7357" y="144809"/>
                </a:lnTo>
                <a:lnTo>
                  <a:pt x="5472" y="144611"/>
                </a:lnTo>
                <a:lnTo>
                  <a:pt x="0" y="6846"/>
                </a:lnTo>
                <a:lnTo>
                  <a:pt x="808" y="4464"/>
                </a:lnTo>
                <a:lnTo>
                  <a:pt x="2594" y="2678"/>
                </a:lnTo>
                <a:lnTo>
                  <a:pt x="4479" y="892"/>
                </a:lnTo>
                <a:lnTo>
                  <a:pt x="6910" y="0"/>
                </a:lnTo>
                <a:lnTo>
                  <a:pt x="47292" y="0"/>
                </a:lnTo>
                <a:lnTo>
                  <a:pt x="50566" y="148"/>
                </a:lnTo>
                <a:lnTo>
                  <a:pt x="56718" y="744"/>
                </a:lnTo>
                <a:lnTo>
                  <a:pt x="60389" y="1339"/>
                </a:lnTo>
                <a:lnTo>
                  <a:pt x="64656" y="2232"/>
                </a:lnTo>
                <a:lnTo>
                  <a:pt x="69021" y="3026"/>
                </a:lnTo>
                <a:lnTo>
                  <a:pt x="73387" y="4564"/>
                </a:lnTo>
                <a:lnTo>
                  <a:pt x="77752" y="6846"/>
                </a:lnTo>
                <a:lnTo>
                  <a:pt x="82217" y="9128"/>
                </a:lnTo>
                <a:lnTo>
                  <a:pt x="85988" y="12055"/>
                </a:lnTo>
                <a:lnTo>
                  <a:pt x="89063" y="15626"/>
                </a:lnTo>
                <a:lnTo>
                  <a:pt x="92238" y="19198"/>
                </a:lnTo>
                <a:lnTo>
                  <a:pt x="94279" y="22770"/>
                </a:lnTo>
                <a:lnTo>
                  <a:pt x="29234" y="22770"/>
                </a:lnTo>
                <a:lnTo>
                  <a:pt x="29234" y="71735"/>
                </a:lnTo>
                <a:lnTo>
                  <a:pt x="92387" y="71735"/>
                </a:lnTo>
                <a:lnTo>
                  <a:pt x="88716" y="76993"/>
                </a:lnTo>
                <a:lnTo>
                  <a:pt x="83854" y="81260"/>
                </a:lnTo>
                <a:lnTo>
                  <a:pt x="79092" y="85526"/>
                </a:lnTo>
                <a:lnTo>
                  <a:pt x="73188" y="88800"/>
                </a:lnTo>
                <a:lnTo>
                  <a:pt x="66144" y="91082"/>
                </a:lnTo>
                <a:lnTo>
                  <a:pt x="59099" y="93265"/>
                </a:lnTo>
                <a:lnTo>
                  <a:pt x="50814" y="94357"/>
                </a:lnTo>
                <a:lnTo>
                  <a:pt x="29234" y="94357"/>
                </a:lnTo>
                <a:lnTo>
                  <a:pt x="29234" y="141188"/>
                </a:lnTo>
                <a:lnTo>
                  <a:pt x="21644" y="144809"/>
                </a:lnTo>
                <a:lnTo>
                  <a:pt x="19759" y="145107"/>
                </a:lnTo>
                <a:lnTo>
                  <a:pt x="17378" y="145256"/>
                </a:lnTo>
                <a:close/>
              </a:path>
              <a:path w="412115" h="147320">
                <a:moveTo>
                  <a:pt x="92387" y="71735"/>
                </a:moveTo>
                <a:lnTo>
                  <a:pt x="47143" y="71735"/>
                </a:lnTo>
                <a:lnTo>
                  <a:pt x="51063" y="71090"/>
                </a:lnTo>
                <a:lnTo>
                  <a:pt x="57413" y="68510"/>
                </a:lnTo>
                <a:lnTo>
                  <a:pt x="66441" y="56405"/>
                </a:lnTo>
                <a:lnTo>
                  <a:pt x="67533" y="53230"/>
                </a:lnTo>
                <a:lnTo>
                  <a:pt x="68079" y="49758"/>
                </a:lnTo>
                <a:lnTo>
                  <a:pt x="68079" y="40927"/>
                </a:lnTo>
                <a:lnTo>
                  <a:pt x="67186" y="36760"/>
                </a:lnTo>
                <a:lnTo>
                  <a:pt x="63614" y="30212"/>
                </a:lnTo>
                <a:lnTo>
                  <a:pt x="61431" y="27830"/>
                </a:lnTo>
                <a:lnTo>
                  <a:pt x="58851" y="26342"/>
                </a:lnTo>
                <a:lnTo>
                  <a:pt x="56271" y="24755"/>
                </a:lnTo>
                <a:lnTo>
                  <a:pt x="53543" y="23762"/>
                </a:lnTo>
                <a:lnTo>
                  <a:pt x="47788" y="22969"/>
                </a:lnTo>
                <a:lnTo>
                  <a:pt x="44812" y="22770"/>
                </a:lnTo>
                <a:lnTo>
                  <a:pt x="94279" y="22770"/>
                </a:lnTo>
                <a:lnTo>
                  <a:pt x="94620" y="23366"/>
                </a:lnTo>
                <a:lnTo>
                  <a:pt x="96207" y="28128"/>
                </a:lnTo>
                <a:lnTo>
                  <a:pt x="97894" y="32791"/>
                </a:lnTo>
                <a:lnTo>
                  <a:pt x="98737" y="38050"/>
                </a:lnTo>
                <a:lnTo>
                  <a:pt x="98737" y="52040"/>
                </a:lnTo>
                <a:lnTo>
                  <a:pt x="97447" y="59233"/>
                </a:lnTo>
                <a:lnTo>
                  <a:pt x="94868" y="65484"/>
                </a:lnTo>
                <a:lnTo>
                  <a:pt x="92387" y="71735"/>
                </a:lnTo>
                <a:close/>
              </a:path>
              <a:path w="412115" h="147320">
                <a:moveTo>
                  <a:pt x="172233" y="147042"/>
                </a:moveTo>
                <a:lnTo>
                  <a:pt x="158442" y="147042"/>
                </a:lnTo>
                <a:lnTo>
                  <a:pt x="150703" y="145950"/>
                </a:lnTo>
                <a:lnTo>
                  <a:pt x="119582" y="123279"/>
                </a:lnTo>
                <a:lnTo>
                  <a:pt x="114141" y="101302"/>
                </a:lnTo>
                <a:lnTo>
                  <a:pt x="114141" y="83145"/>
                </a:lnTo>
                <a:lnTo>
                  <a:pt x="115282" y="75207"/>
                </a:lnTo>
                <a:lnTo>
                  <a:pt x="117564" y="68163"/>
                </a:lnTo>
                <a:lnTo>
                  <a:pt x="119846" y="61019"/>
                </a:lnTo>
                <a:lnTo>
                  <a:pt x="149860" y="36115"/>
                </a:lnTo>
                <a:lnTo>
                  <a:pt x="156954" y="34825"/>
                </a:lnTo>
                <a:lnTo>
                  <a:pt x="173226" y="34825"/>
                </a:lnTo>
                <a:lnTo>
                  <a:pt x="180320" y="36066"/>
                </a:lnTo>
                <a:lnTo>
                  <a:pt x="186174" y="38546"/>
                </a:lnTo>
                <a:lnTo>
                  <a:pt x="192127" y="40927"/>
                </a:lnTo>
                <a:lnTo>
                  <a:pt x="196988" y="44301"/>
                </a:lnTo>
                <a:lnTo>
                  <a:pt x="200759" y="48666"/>
                </a:lnTo>
                <a:lnTo>
                  <a:pt x="204628" y="53032"/>
                </a:lnTo>
                <a:lnTo>
                  <a:pt x="205498" y="54619"/>
                </a:lnTo>
                <a:lnTo>
                  <a:pt x="160575" y="54619"/>
                </a:lnTo>
                <a:lnTo>
                  <a:pt x="157450" y="55314"/>
                </a:lnTo>
                <a:lnTo>
                  <a:pt x="154771" y="56703"/>
                </a:lnTo>
                <a:lnTo>
                  <a:pt x="152191" y="57993"/>
                </a:lnTo>
                <a:lnTo>
                  <a:pt x="150008" y="59779"/>
                </a:lnTo>
                <a:lnTo>
                  <a:pt x="142716" y="79920"/>
                </a:lnTo>
                <a:lnTo>
                  <a:pt x="211921" y="79920"/>
                </a:lnTo>
                <a:lnTo>
                  <a:pt x="211921" y="91430"/>
                </a:lnTo>
                <a:lnTo>
                  <a:pt x="211127" y="94009"/>
                </a:lnTo>
                <a:lnTo>
                  <a:pt x="208051" y="97283"/>
                </a:lnTo>
                <a:lnTo>
                  <a:pt x="205968" y="98077"/>
                </a:lnTo>
                <a:lnTo>
                  <a:pt x="142716" y="98077"/>
                </a:lnTo>
                <a:lnTo>
                  <a:pt x="142716" y="102344"/>
                </a:lnTo>
                <a:lnTo>
                  <a:pt x="165090" y="125908"/>
                </a:lnTo>
                <a:lnTo>
                  <a:pt x="207142" y="125908"/>
                </a:lnTo>
                <a:lnTo>
                  <a:pt x="207109" y="131415"/>
                </a:lnTo>
                <a:lnTo>
                  <a:pt x="207010" y="133697"/>
                </a:lnTo>
                <a:lnTo>
                  <a:pt x="206910" y="134639"/>
                </a:lnTo>
                <a:lnTo>
                  <a:pt x="206712" y="135433"/>
                </a:lnTo>
                <a:lnTo>
                  <a:pt x="206613" y="136227"/>
                </a:lnTo>
                <a:lnTo>
                  <a:pt x="176847" y="146744"/>
                </a:lnTo>
                <a:lnTo>
                  <a:pt x="172233" y="147042"/>
                </a:lnTo>
                <a:close/>
              </a:path>
              <a:path w="412115" h="147320">
                <a:moveTo>
                  <a:pt x="211921" y="79920"/>
                </a:moveTo>
                <a:lnTo>
                  <a:pt x="184685" y="79920"/>
                </a:lnTo>
                <a:lnTo>
                  <a:pt x="184884" y="72082"/>
                </a:lnTo>
                <a:lnTo>
                  <a:pt x="183296" y="65930"/>
                </a:lnTo>
                <a:lnTo>
                  <a:pt x="179923" y="61466"/>
                </a:lnTo>
                <a:lnTo>
                  <a:pt x="176549" y="56902"/>
                </a:lnTo>
                <a:lnTo>
                  <a:pt x="171291" y="54619"/>
                </a:lnTo>
                <a:lnTo>
                  <a:pt x="205498" y="54619"/>
                </a:lnTo>
                <a:lnTo>
                  <a:pt x="207456" y="58191"/>
                </a:lnTo>
                <a:lnTo>
                  <a:pt x="211028" y="70098"/>
                </a:lnTo>
                <a:lnTo>
                  <a:pt x="211907" y="76448"/>
                </a:lnTo>
                <a:lnTo>
                  <a:pt x="211921" y="79920"/>
                </a:lnTo>
                <a:close/>
              </a:path>
              <a:path w="412115" h="147320">
                <a:moveTo>
                  <a:pt x="207142" y="125908"/>
                </a:moveTo>
                <a:lnTo>
                  <a:pt x="174813" y="125908"/>
                </a:lnTo>
                <a:lnTo>
                  <a:pt x="179079" y="125561"/>
                </a:lnTo>
                <a:lnTo>
                  <a:pt x="182751" y="124866"/>
                </a:lnTo>
                <a:lnTo>
                  <a:pt x="201057" y="119409"/>
                </a:lnTo>
                <a:lnTo>
                  <a:pt x="202495" y="119062"/>
                </a:lnTo>
                <a:lnTo>
                  <a:pt x="204281" y="119062"/>
                </a:lnTo>
                <a:lnTo>
                  <a:pt x="204827" y="119211"/>
                </a:lnTo>
                <a:lnTo>
                  <a:pt x="205224" y="119508"/>
                </a:lnTo>
                <a:lnTo>
                  <a:pt x="205720" y="119707"/>
                </a:lnTo>
                <a:lnTo>
                  <a:pt x="206117" y="120153"/>
                </a:lnTo>
                <a:lnTo>
                  <a:pt x="206722" y="121592"/>
                </a:lnTo>
                <a:lnTo>
                  <a:pt x="206910" y="122485"/>
                </a:lnTo>
                <a:lnTo>
                  <a:pt x="207043" y="124073"/>
                </a:lnTo>
                <a:lnTo>
                  <a:pt x="207142" y="125908"/>
                </a:lnTo>
                <a:close/>
              </a:path>
              <a:path w="412115" h="147320">
                <a:moveTo>
                  <a:pt x="240533" y="66079"/>
                </a:moveTo>
                <a:lnTo>
                  <a:pt x="238549" y="66079"/>
                </a:lnTo>
                <a:lnTo>
                  <a:pt x="237805" y="65831"/>
                </a:lnTo>
                <a:lnTo>
                  <a:pt x="234282" y="52536"/>
                </a:lnTo>
                <a:lnTo>
                  <a:pt x="234481" y="50700"/>
                </a:lnTo>
                <a:lnTo>
                  <a:pt x="234878" y="49410"/>
                </a:lnTo>
                <a:lnTo>
                  <a:pt x="235274" y="48021"/>
                </a:lnTo>
                <a:lnTo>
                  <a:pt x="235969" y="46831"/>
                </a:lnTo>
                <a:lnTo>
                  <a:pt x="238053" y="44747"/>
                </a:lnTo>
                <a:lnTo>
                  <a:pt x="239888" y="43557"/>
                </a:lnTo>
                <a:lnTo>
                  <a:pt x="242468" y="42267"/>
                </a:lnTo>
                <a:lnTo>
                  <a:pt x="245048" y="40878"/>
                </a:lnTo>
                <a:lnTo>
                  <a:pt x="271440" y="34825"/>
                </a:lnTo>
                <a:lnTo>
                  <a:pt x="283644" y="34825"/>
                </a:lnTo>
                <a:lnTo>
                  <a:pt x="317235" y="56108"/>
                </a:lnTo>
                <a:lnTo>
                  <a:pt x="268662" y="56108"/>
                </a:lnTo>
                <a:lnTo>
                  <a:pt x="264445" y="56653"/>
                </a:lnTo>
                <a:lnTo>
                  <a:pt x="260774" y="57745"/>
                </a:lnTo>
                <a:lnTo>
                  <a:pt x="257103" y="58737"/>
                </a:lnTo>
                <a:lnTo>
                  <a:pt x="253828" y="59878"/>
                </a:lnTo>
                <a:lnTo>
                  <a:pt x="250951" y="61168"/>
                </a:lnTo>
                <a:lnTo>
                  <a:pt x="248173" y="62358"/>
                </a:lnTo>
                <a:lnTo>
                  <a:pt x="245841" y="63499"/>
                </a:lnTo>
                <a:lnTo>
                  <a:pt x="243956" y="64591"/>
                </a:lnTo>
                <a:lnTo>
                  <a:pt x="242071" y="65583"/>
                </a:lnTo>
                <a:lnTo>
                  <a:pt x="240533" y="66079"/>
                </a:lnTo>
                <a:close/>
              </a:path>
              <a:path w="412115" h="147320">
                <a:moveTo>
                  <a:pt x="271539" y="147042"/>
                </a:moveTo>
                <a:lnTo>
                  <a:pt x="259831" y="147042"/>
                </a:lnTo>
                <a:lnTo>
                  <a:pt x="254969" y="146347"/>
                </a:lnTo>
                <a:lnTo>
                  <a:pt x="228776" y="120104"/>
                </a:lnTo>
                <a:lnTo>
                  <a:pt x="228776" y="108892"/>
                </a:lnTo>
                <a:lnTo>
                  <a:pt x="259137" y="82897"/>
                </a:lnTo>
                <a:lnTo>
                  <a:pt x="265884" y="81508"/>
                </a:lnTo>
                <a:lnTo>
                  <a:pt x="273672" y="80813"/>
                </a:lnTo>
                <a:lnTo>
                  <a:pt x="292176" y="80813"/>
                </a:lnTo>
                <a:lnTo>
                  <a:pt x="292176" y="71635"/>
                </a:lnTo>
                <a:lnTo>
                  <a:pt x="291879" y="68907"/>
                </a:lnTo>
                <a:lnTo>
                  <a:pt x="290688" y="64144"/>
                </a:lnTo>
                <a:lnTo>
                  <a:pt x="289646" y="62210"/>
                </a:lnTo>
                <a:lnTo>
                  <a:pt x="288158" y="60721"/>
                </a:lnTo>
                <a:lnTo>
                  <a:pt x="286670" y="59134"/>
                </a:lnTo>
                <a:lnTo>
                  <a:pt x="284735" y="57993"/>
                </a:lnTo>
                <a:lnTo>
                  <a:pt x="282354" y="57298"/>
                </a:lnTo>
                <a:lnTo>
                  <a:pt x="279973" y="56505"/>
                </a:lnTo>
                <a:lnTo>
                  <a:pt x="276996" y="56108"/>
                </a:lnTo>
                <a:lnTo>
                  <a:pt x="317235" y="56108"/>
                </a:lnTo>
                <a:lnTo>
                  <a:pt x="319015" y="61366"/>
                </a:lnTo>
                <a:lnTo>
                  <a:pt x="319859" y="67270"/>
                </a:lnTo>
                <a:lnTo>
                  <a:pt x="319859" y="98375"/>
                </a:lnTo>
                <a:lnTo>
                  <a:pt x="276996" y="98375"/>
                </a:lnTo>
                <a:lnTo>
                  <a:pt x="273126" y="98722"/>
                </a:lnTo>
                <a:lnTo>
                  <a:pt x="266677" y="100111"/>
                </a:lnTo>
                <a:lnTo>
                  <a:pt x="264098" y="101153"/>
                </a:lnTo>
                <a:lnTo>
                  <a:pt x="262113" y="102542"/>
                </a:lnTo>
                <a:lnTo>
                  <a:pt x="260129" y="103832"/>
                </a:lnTo>
                <a:lnTo>
                  <a:pt x="258641" y="105419"/>
                </a:lnTo>
                <a:lnTo>
                  <a:pt x="257648" y="107305"/>
                </a:lnTo>
                <a:lnTo>
                  <a:pt x="256755" y="109190"/>
                </a:lnTo>
                <a:lnTo>
                  <a:pt x="256309" y="111373"/>
                </a:lnTo>
                <a:lnTo>
                  <a:pt x="256309" y="118020"/>
                </a:lnTo>
                <a:lnTo>
                  <a:pt x="257599" y="121294"/>
                </a:lnTo>
                <a:lnTo>
                  <a:pt x="260178" y="123676"/>
                </a:lnTo>
                <a:lnTo>
                  <a:pt x="262857" y="126057"/>
                </a:lnTo>
                <a:lnTo>
                  <a:pt x="266528" y="127248"/>
                </a:lnTo>
                <a:lnTo>
                  <a:pt x="319859" y="127248"/>
                </a:lnTo>
                <a:lnTo>
                  <a:pt x="319859" y="133052"/>
                </a:lnTo>
                <a:lnTo>
                  <a:pt x="296641" y="133052"/>
                </a:lnTo>
                <a:lnTo>
                  <a:pt x="292474" y="137517"/>
                </a:lnTo>
                <a:lnTo>
                  <a:pt x="287761" y="140989"/>
                </a:lnTo>
                <a:lnTo>
                  <a:pt x="282503" y="143470"/>
                </a:lnTo>
                <a:lnTo>
                  <a:pt x="277343" y="145851"/>
                </a:lnTo>
                <a:lnTo>
                  <a:pt x="271539" y="147042"/>
                </a:lnTo>
                <a:close/>
              </a:path>
              <a:path w="412115" h="147320">
                <a:moveTo>
                  <a:pt x="319859" y="127248"/>
                </a:moveTo>
                <a:lnTo>
                  <a:pt x="275160" y="127248"/>
                </a:lnTo>
                <a:lnTo>
                  <a:pt x="278782" y="126255"/>
                </a:lnTo>
                <a:lnTo>
                  <a:pt x="282056" y="124271"/>
                </a:lnTo>
                <a:lnTo>
                  <a:pt x="285430" y="122187"/>
                </a:lnTo>
                <a:lnTo>
                  <a:pt x="288803" y="119211"/>
                </a:lnTo>
                <a:lnTo>
                  <a:pt x="292176" y="115341"/>
                </a:lnTo>
                <a:lnTo>
                  <a:pt x="292176" y="98375"/>
                </a:lnTo>
                <a:lnTo>
                  <a:pt x="319859" y="98375"/>
                </a:lnTo>
                <a:lnTo>
                  <a:pt x="319859" y="127248"/>
                </a:lnTo>
                <a:close/>
              </a:path>
              <a:path w="412115" h="147320">
                <a:moveTo>
                  <a:pt x="311177" y="145256"/>
                </a:moveTo>
                <a:lnTo>
                  <a:pt x="304728" y="145256"/>
                </a:lnTo>
                <a:lnTo>
                  <a:pt x="302247" y="145107"/>
                </a:lnTo>
                <a:lnTo>
                  <a:pt x="299171" y="144512"/>
                </a:lnTo>
                <a:lnTo>
                  <a:pt x="298130" y="144065"/>
                </a:lnTo>
                <a:lnTo>
                  <a:pt x="296939" y="142875"/>
                </a:lnTo>
                <a:lnTo>
                  <a:pt x="296641" y="142081"/>
                </a:lnTo>
                <a:lnTo>
                  <a:pt x="296641" y="133052"/>
                </a:lnTo>
                <a:lnTo>
                  <a:pt x="319859" y="133052"/>
                </a:lnTo>
                <a:lnTo>
                  <a:pt x="319859" y="142081"/>
                </a:lnTo>
                <a:lnTo>
                  <a:pt x="319462" y="142875"/>
                </a:lnTo>
                <a:lnTo>
                  <a:pt x="318552" y="143569"/>
                </a:lnTo>
                <a:lnTo>
                  <a:pt x="317973" y="144065"/>
                </a:lnTo>
                <a:lnTo>
                  <a:pt x="316783" y="144512"/>
                </a:lnTo>
                <a:lnTo>
                  <a:pt x="313509" y="145107"/>
                </a:lnTo>
                <a:lnTo>
                  <a:pt x="311177" y="145256"/>
                </a:lnTo>
                <a:close/>
              </a:path>
              <a:path w="412115" h="147320">
                <a:moveTo>
                  <a:pt x="411702" y="53578"/>
                </a:moveTo>
                <a:lnTo>
                  <a:pt x="371837" y="53578"/>
                </a:lnTo>
                <a:lnTo>
                  <a:pt x="374416" y="49807"/>
                </a:lnTo>
                <a:lnTo>
                  <a:pt x="392077" y="35718"/>
                </a:lnTo>
                <a:lnTo>
                  <a:pt x="394161" y="35123"/>
                </a:lnTo>
                <a:lnTo>
                  <a:pt x="396245" y="34825"/>
                </a:lnTo>
                <a:lnTo>
                  <a:pt x="399221" y="34825"/>
                </a:lnTo>
                <a:lnTo>
                  <a:pt x="400213" y="34875"/>
                </a:lnTo>
                <a:lnTo>
                  <a:pt x="402495" y="35073"/>
                </a:lnTo>
                <a:lnTo>
                  <a:pt x="403686" y="35272"/>
                </a:lnTo>
                <a:lnTo>
                  <a:pt x="404877" y="35569"/>
                </a:lnTo>
                <a:lnTo>
                  <a:pt x="406067" y="35768"/>
                </a:lnTo>
                <a:lnTo>
                  <a:pt x="407109" y="36066"/>
                </a:lnTo>
                <a:lnTo>
                  <a:pt x="408002" y="36462"/>
                </a:lnTo>
                <a:lnTo>
                  <a:pt x="408895" y="36760"/>
                </a:lnTo>
                <a:lnTo>
                  <a:pt x="409540" y="37107"/>
                </a:lnTo>
                <a:lnTo>
                  <a:pt x="409937" y="37504"/>
                </a:lnTo>
                <a:lnTo>
                  <a:pt x="410334" y="37802"/>
                </a:lnTo>
                <a:lnTo>
                  <a:pt x="410631" y="38199"/>
                </a:lnTo>
                <a:lnTo>
                  <a:pt x="410830" y="38695"/>
                </a:lnTo>
                <a:lnTo>
                  <a:pt x="411028" y="39092"/>
                </a:lnTo>
                <a:lnTo>
                  <a:pt x="411189" y="39786"/>
                </a:lnTo>
                <a:lnTo>
                  <a:pt x="411276" y="40481"/>
                </a:lnTo>
                <a:lnTo>
                  <a:pt x="411475" y="41275"/>
                </a:lnTo>
                <a:lnTo>
                  <a:pt x="411574" y="44053"/>
                </a:lnTo>
                <a:lnTo>
                  <a:pt x="411698" y="46732"/>
                </a:lnTo>
                <a:lnTo>
                  <a:pt x="411702" y="53578"/>
                </a:lnTo>
                <a:close/>
              </a:path>
              <a:path w="412115" h="147320">
                <a:moveTo>
                  <a:pt x="364643" y="145256"/>
                </a:moveTo>
                <a:lnTo>
                  <a:pt x="359087" y="145256"/>
                </a:lnTo>
                <a:lnTo>
                  <a:pt x="356805" y="145157"/>
                </a:lnTo>
                <a:lnTo>
                  <a:pt x="347987" y="39935"/>
                </a:lnTo>
                <a:lnTo>
                  <a:pt x="348084" y="39687"/>
                </a:lnTo>
                <a:lnTo>
                  <a:pt x="357549" y="36611"/>
                </a:lnTo>
                <a:lnTo>
                  <a:pt x="362312" y="36611"/>
                </a:lnTo>
                <a:lnTo>
                  <a:pt x="364247" y="36710"/>
                </a:lnTo>
                <a:lnTo>
                  <a:pt x="367322" y="37107"/>
                </a:lnTo>
                <a:lnTo>
                  <a:pt x="368513" y="37405"/>
                </a:lnTo>
                <a:lnTo>
                  <a:pt x="369307" y="37802"/>
                </a:lnTo>
                <a:lnTo>
                  <a:pt x="370200" y="38199"/>
                </a:lnTo>
                <a:lnTo>
                  <a:pt x="370845" y="38695"/>
                </a:lnTo>
                <a:lnTo>
                  <a:pt x="371241" y="39290"/>
                </a:lnTo>
                <a:lnTo>
                  <a:pt x="371638" y="39786"/>
                </a:lnTo>
                <a:lnTo>
                  <a:pt x="371837" y="40382"/>
                </a:lnTo>
                <a:lnTo>
                  <a:pt x="371837" y="53578"/>
                </a:lnTo>
                <a:lnTo>
                  <a:pt x="411702" y="53578"/>
                </a:lnTo>
                <a:lnTo>
                  <a:pt x="411623" y="55314"/>
                </a:lnTo>
                <a:lnTo>
                  <a:pt x="411425" y="57001"/>
                </a:lnTo>
                <a:lnTo>
                  <a:pt x="411326" y="58687"/>
                </a:lnTo>
                <a:lnTo>
                  <a:pt x="411127" y="60027"/>
                </a:lnTo>
                <a:lnTo>
                  <a:pt x="410785" y="61168"/>
                </a:lnTo>
                <a:lnTo>
                  <a:pt x="395054" y="61168"/>
                </a:lnTo>
                <a:lnTo>
                  <a:pt x="393516" y="61466"/>
                </a:lnTo>
                <a:lnTo>
                  <a:pt x="390341" y="62656"/>
                </a:lnTo>
                <a:lnTo>
                  <a:pt x="388704" y="63648"/>
                </a:lnTo>
                <a:lnTo>
                  <a:pt x="387017" y="65037"/>
                </a:lnTo>
                <a:lnTo>
                  <a:pt x="385330" y="66327"/>
                </a:lnTo>
                <a:lnTo>
                  <a:pt x="383594" y="68113"/>
                </a:lnTo>
                <a:lnTo>
                  <a:pt x="381808" y="70395"/>
                </a:lnTo>
                <a:lnTo>
                  <a:pt x="380022" y="72578"/>
                </a:lnTo>
                <a:lnTo>
                  <a:pt x="378088" y="75307"/>
                </a:lnTo>
                <a:lnTo>
                  <a:pt x="376004" y="78581"/>
                </a:lnTo>
                <a:lnTo>
                  <a:pt x="376004" y="141436"/>
                </a:lnTo>
                <a:lnTo>
                  <a:pt x="375756" y="142130"/>
                </a:lnTo>
                <a:lnTo>
                  <a:pt x="366925" y="145157"/>
                </a:lnTo>
                <a:lnTo>
                  <a:pt x="364643" y="145256"/>
                </a:lnTo>
                <a:close/>
              </a:path>
              <a:path w="412115" h="147320">
                <a:moveTo>
                  <a:pt x="408647" y="63549"/>
                </a:moveTo>
                <a:lnTo>
                  <a:pt x="407258" y="63549"/>
                </a:lnTo>
                <a:lnTo>
                  <a:pt x="406563" y="63450"/>
                </a:lnTo>
                <a:lnTo>
                  <a:pt x="405770" y="63251"/>
                </a:lnTo>
                <a:lnTo>
                  <a:pt x="405075" y="62954"/>
                </a:lnTo>
                <a:lnTo>
                  <a:pt x="404232" y="62656"/>
                </a:lnTo>
                <a:lnTo>
                  <a:pt x="403239" y="62358"/>
                </a:lnTo>
                <a:lnTo>
                  <a:pt x="402347" y="62061"/>
                </a:lnTo>
                <a:lnTo>
                  <a:pt x="401354" y="61813"/>
                </a:lnTo>
                <a:lnTo>
                  <a:pt x="400263" y="61614"/>
                </a:lnTo>
                <a:lnTo>
                  <a:pt x="399172" y="61317"/>
                </a:lnTo>
                <a:lnTo>
                  <a:pt x="397931" y="61168"/>
                </a:lnTo>
                <a:lnTo>
                  <a:pt x="410785" y="61168"/>
                </a:lnTo>
                <a:lnTo>
                  <a:pt x="410504" y="62061"/>
                </a:lnTo>
                <a:lnTo>
                  <a:pt x="410135" y="62706"/>
                </a:lnTo>
                <a:lnTo>
                  <a:pt x="409242" y="63400"/>
                </a:lnTo>
                <a:lnTo>
                  <a:pt x="408647" y="63549"/>
                </a:lnTo>
                <a:close/>
              </a:path>
            </a:pathLst>
          </a:custGeom>
          <a:solidFill>
            <a:srgbClr val="F69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05000" y="3429000"/>
            <a:ext cx="304800" cy="835025"/>
          </a:xfrm>
          <a:custGeom>
            <a:avLst/>
            <a:gdLst/>
            <a:ahLst/>
            <a:cxnLst/>
            <a:rect l="l" t="t" r="r" b="b"/>
            <a:pathLst>
              <a:path w="304800" h="835025">
                <a:moveTo>
                  <a:pt x="0" y="0"/>
                </a:moveTo>
                <a:lnTo>
                  <a:pt x="59320" y="1995"/>
                </a:lnTo>
                <a:lnTo>
                  <a:pt x="107763" y="7439"/>
                </a:lnTo>
                <a:lnTo>
                  <a:pt x="140423" y="15512"/>
                </a:lnTo>
                <a:lnTo>
                  <a:pt x="152399" y="25398"/>
                </a:lnTo>
                <a:lnTo>
                  <a:pt x="152399" y="392051"/>
                </a:lnTo>
                <a:lnTo>
                  <a:pt x="164376" y="401937"/>
                </a:lnTo>
                <a:lnTo>
                  <a:pt x="197036" y="410010"/>
                </a:lnTo>
                <a:lnTo>
                  <a:pt x="245479" y="415454"/>
                </a:lnTo>
                <a:lnTo>
                  <a:pt x="304799" y="417449"/>
                </a:lnTo>
                <a:lnTo>
                  <a:pt x="245479" y="419445"/>
                </a:lnTo>
                <a:lnTo>
                  <a:pt x="197036" y="424889"/>
                </a:lnTo>
                <a:lnTo>
                  <a:pt x="164376" y="432962"/>
                </a:lnTo>
                <a:lnTo>
                  <a:pt x="152399" y="442848"/>
                </a:lnTo>
                <a:lnTo>
                  <a:pt x="152399" y="809501"/>
                </a:lnTo>
                <a:lnTo>
                  <a:pt x="140423" y="819387"/>
                </a:lnTo>
                <a:lnTo>
                  <a:pt x="107763" y="827460"/>
                </a:lnTo>
                <a:lnTo>
                  <a:pt x="59320" y="832904"/>
                </a:lnTo>
                <a:lnTo>
                  <a:pt x="0" y="834899"/>
                </a:lnTo>
              </a:path>
            </a:pathLst>
          </a:custGeom>
          <a:ln w="19049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05794" y="3732465"/>
            <a:ext cx="428926" cy="1925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87725" y="3452250"/>
            <a:ext cx="304800" cy="788670"/>
          </a:xfrm>
          <a:custGeom>
            <a:avLst/>
            <a:gdLst/>
            <a:ahLst/>
            <a:cxnLst/>
            <a:rect l="l" t="t" r="r" b="b"/>
            <a:pathLst>
              <a:path w="304800" h="788670">
                <a:moveTo>
                  <a:pt x="0" y="0"/>
                </a:moveTo>
                <a:lnTo>
                  <a:pt x="59320" y="1995"/>
                </a:lnTo>
                <a:lnTo>
                  <a:pt x="107763" y="7439"/>
                </a:lnTo>
                <a:lnTo>
                  <a:pt x="140423" y="15512"/>
                </a:lnTo>
                <a:lnTo>
                  <a:pt x="152399" y="25398"/>
                </a:lnTo>
                <a:lnTo>
                  <a:pt x="152399" y="368801"/>
                </a:lnTo>
                <a:lnTo>
                  <a:pt x="164376" y="378687"/>
                </a:lnTo>
                <a:lnTo>
                  <a:pt x="197036" y="386760"/>
                </a:lnTo>
                <a:lnTo>
                  <a:pt x="245479" y="392204"/>
                </a:lnTo>
                <a:lnTo>
                  <a:pt x="304799" y="394199"/>
                </a:lnTo>
                <a:lnTo>
                  <a:pt x="245479" y="396195"/>
                </a:lnTo>
                <a:lnTo>
                  <a:pt x="197036" y="401639"/>
                </a:lnTo>
                <a:lnTo>
                  <a:pt x="164376" y="409712"/>
                </a:lnTo>
                <a:lnTo>
                  <a:pt x="152399" y="419598"/>
                </a:lnTo>
                <a:lnTo>
                  <a:pt x="152399" y="763001"/>
                </a:lnTo>
                <a:lnTo>
                  <a:pt x="140423" y="772887"/>
                </a:lnTo>
                <a:lnTo>
                  <a:pt x="107763" y="780960"/>
                </a:lnTo>
                <a:lnTo>
                  <a:pt x="59320" y="786404"/>
                </a:lnTo>
                <a:lnTo>
                  <a:pt x="0" y="788399"/>
                </a:lnTo>
              </a:path>
            </a:pathLst>
          </a:custGeom>
          <a:ln w="19049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94157" y="3732019"/>
            <a:ext cx="590039" cy="1930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69365" y="3489709"/>
            <a:ext cx="482830" cy="1741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74924" y="3744800"/>
            <a:ext cx="601463" cy="1668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002958" y="3411921"/>
            <a:ext cx="14859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F69646"/>
                </a:solidFill>
                <a:latin typeface="Arial"/>
                <a:cs typeface="Arial"/>
              </a:rPr>
              <a:t>■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dirty="0">
                <a:solidFill>
                  <a:srgbClr val="F69646"/>
                </a:solidFill>
                <a:latin typeface="Arial"/>
                <a:cs typeface="Arial"/>
              </a:rPr>
              <a:t>■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dirty="0">
                <a:solidFill>
                  <a:srgbClr val="F69646"/>
                </a:solidFill>
                <a:latin typeface="Arial"/>
                <a:cs typeface="Arial"/>
              </a:rPr>
              <a:t>■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380952" y="3994832"/>
            <a:ext cx="366019" cy="1305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64650" y="3430349"/>
            <a:ext cx="304800" cy="835025"/>
          </a:xfrm>
          <a:custGeom>
            <a:avLst/>
            <a:gdLst/>
            <a:ahLst/>
            <a:cxnLst/>
            <a:rect l="l" t="t" r="r" b="b"/>
            <a:pathLst>
              <a:path w="304800" h="835025">
                <a:moveTo>
                  <a:pt x="0" y="0"/>
                </a:moveTo>
                <a:lnTo>
                  <a:pt x="59320" y="1995"/>
                </a:lnTo>
                <a:lnTo>
                  <a:pt x="107762" y="7439"/>
                </a:lnTo>
                <a:lnTo>
                  <a:pt x="140423" y="15512"/>
                </a:lnTo>
                <a:lnTo>
                  <a:pt x="152399" y="25398"/>
                </a:lnTo>
                <a:lnTo>
                  <a:pt x="152399" y="392051"/>
                </a:lnTo>
                <a:lnTo>
                  <a:pt x="164376" y="401937"/>
                </a:lnTo>
                <a:lnTo>
                  <a:pt x="197036" y="410010"/>
                </a:lnTo>
                <a:lnTo>
                  <a:pt x="245479" y="415454"/>
                </a:lnTo>
                <a:lnTo>
                  <a:pt x="304799" y="417449"/>
                </a:lnTo>
                <a:lnTo>
                  <a:pt x="245479" y="419445"/>
                </a:lnTo>
                <a:lnTo>
                  <a:pt x="197036" y="424889"/>
                </a:lnTo>
                <a:lnTo>
                  <a:pt x="164376" y="432962"/>
                </a:lnTo>
                <a:lnTo>
                  <a:pt x="152399" y="442848"/>
                </a:lnTo>
                <a:lnTo>
                  <a:pt x="152399" y="809501"/>
                </a:lnTo>
                <a:lnTo>
                  <a:pt x="140423" y="819387"/>
                </a:lnTo>
                <a:lnTo>
                  <a:pt x="107762" y="827460"/>
                </a:lnTo>
                <a:lnTo>
                  <a:pt x="59320" y="832904"/>
                </a:lnTo>
                <a:lnTo>
                  <a:pt x="0" y="834899"/>
                </a:lnTo>
              </a:path>
            </a:pathLst>
          </a:custGeom>
          <a:ln w="19049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65218" y="3789179"/>
            <a:ext cx="768039" cy="1836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6115"/>
            <a:ext cx="1440017" cy="222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448" y="898682"/>
            <a:ext cx="1939105" cy="234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7726" y="894069"/>
            <a:ext cx="478155" cy="193040"/>
          </a:xfrm>
          <a:custGeom>
            <a:avLst/>
            <a:gdLst/>
            <a:ahLst/>
            <a:cxnLst/>
            <a:rect l="l" t="t" r="r" b="b"/>
            <a:pathLst>
              <a:path w="478154" h="193040">
                <a:moveTo>
                  <a:pt x="112514" y="179337"/>
                </a:moveTo>
                <a:lnTo>
                  <a:pt x="111621" y="179337"/>
                </a:lnTo>
                <a:lnTo>
                  <a:pt x="110827" y="179238"/>
                </a:lnTo>
                <a:lnTo>
                  <a:pt x="3720" y="126057"/>
                </a:lnTo>
                <a:lnTo>
                  <a:pt x="0" y="115689"/>
                </a:lnTo>
                <a:lnTo>
                  <a:pt x="99" y="106610"/>
                </a:lnTo>
                <a:lnTo>
                  <a:pt x="108346" y="44350"/>
                </a:lnTo>
                <a:lnTo>
                  <a:pt x="111025" y="43060"/>
                </a:lnTo>
                <a:lnTo>
                  <a:pt x="112910" y="43308"/>
                </a:lnTo>
                <a:lnTo>
                  <a:pt x="115093" y="46880"/>
                </a:lnTo>
                <a:lnTo>
                  <a:pt x="115639" y="50502"/>
                </a:lnTo>
                <a:lnTo>
                  <a:pt x="115540" y="62706"/>
                </a:lnTo>
                <a:lnTo>
                  <a:pt x="115341" y="64889"/>
                </a:lnTo>
                <a:lnTo>
                  <a:pt x="115242" y="67071"/>
                </a:lnTo>
                <a:lnTo>
                  <a:pt x="114994" y="68808"/>
                </a:lnTo>
                <a:lnTo>
                  <a:pt x="114597" y="70098"/>
                </a:lnTo>
                <a:lnTo>
                  <a:pt x="114300" y="71288"/>
                </a:lnTo>
                <a:lnTo>
                  <a:pt x="31998" y="111174"/>
                </a:lnTo>
                <a:lnTo>
                  <a:pt x="109090" y="146893"/>
                </a:lnTo>
                <a:lnTo>
                  <a:pt x="110380" y="147587"/>
                </a:lnTo>
                <a:lnTo>
                  <a:pt x="111472" y="148282"/>
                </a:lnTo>
                <a:lnTo>
                  <a:pt x="112365" y="148976"/>
                </a:lnTo>
                <a:lnTo>
                  <a:pt x="113258" y="149572"/>
                </a:lnTo>
                <a:lnTo>
                  <a:pt x="113903" y="150514"/>
                </a:lnTo>
                <a:lnTo>
                  <a:pt x="114300" y="151804"/>
                </a:lnTo>
                <a:lnTo>
                  <a:pt x="114796" y="153094"/>
                </a:lnTo>
                <a:lnTo>
                  <a:pt x="115143" y="154880"/>
                </a:lnTo>
                <a:lnTo>
                  <a:pt x="115540" y="159345"/>
                </a:lnTo>
                <a:lnTo>
                  <a:pt x="115639" y="169515"/>
                </a:lnTo>
                <a:lnTo>
                  <a:pt x="115490" y="172144"/>
                </a:lnTo>
                <a:lnTo>
                  <a:pt x="114895" y="176014"/>
                </a:lnTo>
                <a:lnTo>
                  <a:pt x="114448" y="177353"/>
                </a:lnTo>
                <a:lnTo>
                  <a:pt x="113258" y="178941"/>
                </a:lnTo>
                <a:lnTo>
                  <a:pt x="112514" y="179337"/>
                </a:lnTo>
                <a:close/>
              </a:path>
              <a:path w="478154" h="193040">
                <a:moveTo>
                  <a:pt x="262508" y="72181"/>
                </a:moveTo>
                <a:lnTo>
                  <a:pt x="228426" y="72181"/>
                </a:lnTo>
                <a:lnTo>
                  <a:pt x="228426" y="5357"/>
                </a:lnTo>
                <a:lnTo>
                  <a:pt x="228674" y="4564"/>
                </a:lnTo>
                <a:lnTo>
                  <a:pt x="229666" y="3175"/>
                </a:lnTo>
                <a:lnTo>
                  <a:pt x="230559" y="2579"/>
                </a:lnTo>
                <a:lnTo>
                  <a:pt x="231849" y="2083"/>
                </a:lnTo>
                <a:lnTo>
                  <a:pt x="233139" y="1488"/>
                </a:lnTo>
                <a:lnTo>
                  <a:pt x="234875" y="1091"/>
                </a:lnTo>
                <a:lnTo>
                  <a:pt x="237058" y="892"/>
                </a:lnTo>
                <a:lnTo>
                  <a:pt x="239241" y="595"/>
                </a:lnTo>
                <a:lnTo>
                  <a:pt x="242019" y="446"/>
                </a:lnTo>
                <a:lnTo>
                  <a:pt x="248766" y="446"/>
                </a:lnTo>
                <a:lnTo>
                  <a:pt x="251544" y="595"/>
                </a:lnTo>
                <a:lnTo>
                  <a:pt x="253727" y="892"/>
                </a:lnTo>
                <a:lnTo>
                  <a:pt x="255909" y="1091"/>
                </a:lnTo>
                <a:lnTo>
                  <a:pt x="257646" y="1488"/>
                </a:lnTo>
                <a:lnTo>
                  <a:pt x="258936" y="2083"/>
                </a:lnTo>
                <a:lnTo>
                  <a:pt x="260225" y="2579"/>
                </a:lnTo>
                <a:lnTo>
                  <a:pt x="261118" y="3175"/>
                </a:lnTo>
                <a:lnTo>
                  <a:pt x="261615" y="3869"/>
                </a:lnTo>
                <a:lnTo>
                  <a:pt x="262210" y="4564"/>
                </a:lnTo>
                <a:lnTo>
                  <a:pt x="262508" y="5357"/>
                </a:lnTo>
                <a:lnTo>
                  <a:pt x="262508" y="72181"/>
                </a:lnTo>
                <a:close/>
              </a:path>
              <a:path w="478154" h="193040">
                <a:moveTo>
                  <a:pt x="199256" y="193030"/>
                </a:moveTo>
                <a:lnTo>
                  <a:pt x="181595" y="193030"/>
                </a:lnTo>
                <a:lnTo>
                  <a:pt x="173707" y="191244"/>
                </a:lnTo>
                <a:lnTo>
                  <a:pt x="144636" y="159940"/>
                </a:lnTo>
                <a:lnTo>
                  <a:pt x="140171" y="126057"/>
                </a:lnTo>
                <a:lnTo>
                  <a:pt x="140385" y="118150"/>
                </a:lnTo>
                <a:lnTo>
                  <a:pt x="149249" y="80912"/>
                </a:lnTo>
                <a:lnTo>
                  <a:pt x="153714" y="74860"/>
                </a:lnTo>
                <a:lnTo>
                  <a:pt x="158179" y="68708"/>
                </a:lnTo>
                <a:lnTo>
                  <a:pt x="163735" y="63996"/>
                </a:lnTo>
                <a:lnTo>
                  <a:pt x="177030" y="57447"/>
                </a:lnTo>
                <a:lnTo>
                  <a:pt x="184670" y="55810"/>
                </a:lnTo>
                <a:lnTo>
                  <a:pt x="200149" y="55810"/>
                </a:lnTo>
                <a:lnTo>
                  <a:pt x="206350" y="57199"/>
                </a:lnTo>
                <a:lnTo>
                  <a:pt x="217462" y="62755"/>
                </a:lnTo>
                <a:lnTo>
                  <a:pt x="222969" y="66823"/>
                </a:lnTo>
                <a:lnTo>
                  <a:pt x="228426" y="72181"/>
                </a:lnTo>
                <a:lnTo>
                  <a:pt x="262508" y="72181"/>
                </a:lnTo>
                <a:lnTo>
                  <a:pt x="262508" y="84832"/>
                </a:lnTo>
                <a:lnTo>
                  <a:pt x="195684" y="84832"/>
                </a:lnTo>
                <a:lnTo>
                  <a:pt x="191814" y="85973"/>
                </a:lnTo>
                <a:lnTo>
                  <a:pt x="174997" y="128835"/>
                </a:lnTo>
                <a:lnTo>
                  <a:pt x="175393" y="133846"/>
                </a:lnTo>
                <a:lnTo>
                  <a:pt x="194741" y="164008"/>
                </a:lnTo>
                <a:lnTo>
                  <a:pt x="262508" y="164008"/>
                </a:lnTo>
                <a:lnTo>
                  <a:pt x="262508" y="171747"/>
                </a:lnTo>
                <a:lnTo>
                  <a:pt x="233486" y="171747"/>
                </a:lnTo>
                <a:lnTo>
                  <a:pt x="227136" y="178494"/>
                </a:lnTo>
                <a:lnTo>
                  <a:pt x="220538" y="183753"/>
                </a:lnTo>
                <a:lnTo>
                  <a:pt x="213692" y="187523"/>
                </a:lnTo>
                <a:lnTo>
                  <a:pt x="206846" y="191194"/>
                </a:lnTo>
                <a:lnTo>
                  <a:pt x="199256" y="193030"/>
                </a:lnTo>
                <a:close/>
              </a:path>
              <a:path w="478154" h="193040">
                <a:moveTo>
                  <a:pt x="262508" y="164008"/>
                </a:moveTo>
                <a:lnTo>
                  <a:pt x="201786" y="164008"/>
                </a:lnTo>
                <a:lnTo>
                  <a:pt x="204068" y="163661"/>
                </a:lnTo>
                <a:lnTo>
                  <a:pt x="206251" y="162966"/>
                </a:lnTo>
                <a:lnTo>
                  <a:pt x="220240" y="153590"/>
                </a:lnTo>
                <a:lnTo>
                  <a:pt x="222721" y="151110"/>
                </a:lnTo>
                <a:lnTo>
                  <a:pt x="225449" y="148034"/>
                </a:lnTo>
                <a:lnTo>
                  <a:pt x="228426" y="144363"/>
                </a:lnTo>
                <a:lnTo>
                  <a:pt x="228426" y="104030"/>
                </a:lnTo>
                <a:lnTo>
                  <a:pt x="223465" y="97780"/>
                </a:lnTo>
                <a:lnTo>
                  <a:pt x="218702" y="93017"/>
                </a:lnTo>
                <a:lnTo>
                  <a:pt x="214138" y="89743"/>
                </a:lnTo>
                <a:lnTo>
                  <a:pt x="209674" y="86469"/>
                </a:lnTo>
                <a:lnTo>
                  <a:pt x="205010" y="84832"/>
                </a:lnTo>
                <a:lnTo>
                  <a:pt x="262508" y="84832"/>
                </a:lnTo>
                <a:lnTo>
                  <a:pt x="262508" y="164008"/>
                </a:lnTo>
                <a:close/>
              </a:path>
              <a:path w="478154" h="193040">
                <a:moveTo>
                  <a:pt x="250899" y="190648"/>
                </a:moveTo>
                <a:lnTo>
                  <a:pt x="245243" y="190648"/>
                </a:lnTo>
                <a:lnTo>
                  <a:pt x="242862" y="190549"/>
                </a:lnTo>
                <a:lnTo>
                  <a:pt x="241076" y="190351"/>
                </a:lnTo>
                <a:lnTo>
                  <a:pt x="239290" y="190251"/>
                </a:lnTo>
                <a:lnTo>
                  <a:pt x="233486" y="171747"/>
                </a:lnTo>
                <a:lnTo>
                  <a:pt x="262508" y="171747"/>
                </a:lnTo>
                <a:lnTo>
                  <a:pt x="262508" y="186283"/>
                </a:lnTo>
                <a:lnTo>
                  <a:pt x="262260" y="187126"/>
                </a:lnTo>
                <a:lnTo>
                  <a:pt x="261763" y="187821"/>
                </a:lnTo>
                <a:lnTo>
                  <a:pt x="261367" y="188515"/>
                </a:lnTo>
                <a:lnTo>
                  <a:pt x="255066" y="190351"/>
                </a:lnTo>
                <a:lnTo>
                  <a:pt x="253181" y="190549"/>
                </a:lnTo>
                <a:lnTo>
                  <a:pt x="250899" y="190648"/>
                </a:lnTo>
                <a:close/>
              </a:path>
              <a:path w="478154" h="193040">
                <a:moveTo>
                  <a:pt x="317560" y="190648"/>
                </a:moveTo>
                <a:lnTo>
                  <a:pt x="310813" y="190648"/>
                </a:lnTo>
                <a:lnTo>
                  <a:pt x="308035" y="190549"/>
                </a:lnTo>
                <a:lnTo>
                  <a:pt x="296922" y="186183"/>
                </a:lnTo>
                <a:lnTo>
                  <a:pt x="296922" y="4960"/>
                </a:lnTo>
                <a:lnTo>
                  <a:pt x="310813" y="0"/>
                </a:lnTo>
                <a:lnTo>
                  <a:pt x="317560" y="0"/>
                </a:lnTo>
                <a:lnTo>
                  <a:pt x="330409" y="3423"/>
                </a:lnTo>
                <a:lnTo>
                  <a:pt x="331004" y="4117"/>
                </a:lnTo>
                <a:lnTo>
                  <a:pt x="331302" y="4960"/>
                </a:lnTo>
                <a:lnTo>
                  <a:pt x="331302" y="186183"/>
                </a:lnTo>
                <a:lnTo>
                  <a:pt x="331004" y="186977"/>
                </a:lnTo>
                <a:lnTo>
                  <a:pt x="330409" y="187672"/>
                </a:lnTo>
                <a:lnTo>
                  <a:pt x="329912" y="188366"/>
                </a:lnTo>
                <a:lnTo>
                  <a:pt x="320338" y="190549"/>
                </a:lnTo>
                <a:lnTo>
                  <a:pt x="317560" y="190648"/>
                </a:lnTo>
                <a:close/>
              </a:path>
              <a:path w="478154" h="193040">
                <a:moveTo>
                  <a:pt x="367021" y="178990"/>
                </a:moveTo>
                <a:lnTo>
                  <a:pt x="362308" y="159940"/>
                </a:lnTo>
                <a:lnTo>
                  <a:pt x="362407" y="157757"/>
                </a:lnTo>
                <a:lnTo>
                  <a:pt x="367318" y="148232"/>
                </a:lnTo>
                <a:lnTo>
                  <a:pt x="445900" y="111323"/>
                </a:lnTo>
                <a:lnTo>
                  <a:pt x="368807" y="75604"/>
                </a:lnTo>
                <a:lnTo>
                  <a:pt x="367417" y="75009"/>
                </a:lnTo>
                <a:lnTo>
                  <a:pt x="366277" y="74414"/>
                </a:lnTo>
                <a:lnTo>
                  <a:pt x="362357" y="50403"/>
                </a:lnTo>
                <a:lnTo>
                  <a:pt x="362556" y="48517"/>
                </a:lnTo>
                <a:lnTo>
                  <a:pt x="362853" y="46533"/>
                </a:lnTo>
                <a:lnTo>
                  <a:pt x="363300" y="45144"/>
                </a:lnTo>
                <a:lnTo>
                  <a:pt x="364491" y="43557"/>
                </a:lnTo>
                <a:lnTo>
                  <a:pt x="365235" y="43209"/>
                </a:lnTo>
                <a:lnTo>
                  <a:pt x="367021" y="43408"/>
                </a:lnTo>
                <a:lnTo>
                  <a:pt x="475367" y="97184"/>
                </a:lnTo>
                <a:lnTo>
                  <a:pt x="477005" y="101054"/>
                </a:lnTo>
                <a:lnTo>
                  <a:pt x="477699" y="103336"/>
                </a:lnTo>
                <a:lnTo>
                  <a:pt x="478046" y="106809"/>
                </a:lnTo>
                <a:lnTo>
                  <a:pt x="477947" y="115937"/>
                </a:lnTo>
                <a:lnTo>
                  <a:pt x="477550" y="119409"/>
                </a:lnTo>
                <a:lnTo>
                  <a:pt x="474028" y="126206"/>
                </a:lnTo>
                <a:lnTo>
                  <a:pt x="369402" y="177998"/>
                </a:lnTo>
                <a:lnTo>
                  <a:pt x="368112" y="178692"/>
                </a:lnTo>
                <a:lnTo>
                  <a:pt x="367021" y="178990"/>
                </a:lnTo>
                <a:close/>
              </a:path>
            </a:pathLst>
          </a:custGeom>
          <a:solidFill>
            <a:srgbClr val="DB4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4862" y="1267056"/>
            <a:ext cx="6456362" cy="2184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76061" y="1592245"/>
            <a:ext cx="1878416" cy="217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0221" y="740464"/>
            <a:ext cx="4007485" cy="108775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marL="485140">
              <a:lnSpc>
                <a:spcPct val="100000"/>
              </a:lnSpc>
              <a:spcBef>
                <a:spcPts val="365"/>
              </a:spcBef>
            </a:pPr>
            <a:r>
              <a:rPr sz="2000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L="866775">
              <a:lnSpc>
                <a:spcPct val="100000"/>
              </a:lnSpc>
              <a:spcBef>
                <a:spcPts val="150"/>
              </a:spcBef>
              <a:tabLst>
                <a:tab pos="3435985" algn="l"/>
              </a:tabLst>
            </a:pPr>
            <a:r>
              <a:rPr sz="2000" b="1" spc="-5" dirty="0">
                <a:solidFill>
                  <a:srgbClr val="F69646"/>
                </a:solidFill>
                <a:latin typeface="Consolas"/>
                <a:cs typeface="Consolas"/>
              </a:rPr>
              <a:t>&lt;dt</a:t>
            </a:r>
            <a:r>
              <a:rPr sz="2000" b="1" dirty="0">
                <a:solidFill>
                  <a:srgbClr val="F69646"/>
                </a:solidFill>
                <a:latin typeface="Consolas"/>
                <a:cs typeface="Consolas"/>
              </a:rPr>
              <a:t>&gt;	</a:t>
            </a:r>
            <a:r>
              <a:rPr sz="2000" b="1" spc="-5" dirty="0">
                <a:solidFill>
                  <a:srgbClr val="F69646"/>
                </a:solidFill>
                <a:latin typeface="Consolas"/>
                <a:cs typeface="Consolas"/>
              </a:rPr>
              <a:t>&lt;dd&gt;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45443" y="1615611"/>
            <a:ext cx="326390" cy="194310"/>
          </a:xfrm>
          <a:custGeom>
            <a:avLst/>
            <a:gdLst/>
            <a:ahLst/>
            <a:cxnLst/>
            <a:rect l="l" t="t" r="r" b="b"/>
            <a:pathLst>
              <a:path w="326389" h="194310">
                <a:moveTo>
                  <a:pt x="49262" y="29765"/>
                </a:moveTo>
                <a:lnTo>
                  <a:pt x="18157" y="29765"/>
                </a:lnTo>
                <a:lnTo>
                  <a:pt x="18157" y="4315"/>
                </a:lnTo>
                <a:lnTo>
                  <a:pt x="18355" y="3571"/>
                </a:lnTo>
                <a:lnTo>
                  <a:pt x="19248" y="2281"/>
                </a:lnTo>
                <a:lnTo>
                  <a:pt x="20091" y="1736"/>
                </a:lnTo>
                <a:lnTo>
                  <a:pt x="21282" y="1339"/>
                </a:lnTo>
                <a:lnTo>
                  <a:pt x="22472" y="843"/>
                </a:lnTo>
                <a:lnTo>
                  <a:pt x="24060" y="496"/>
                </a:lnTo>
                <a:lnTo>
                  <a:pt x="28128" y="99"/>
                </a:lnTo>
                <a:lnTo>
                  <a:pt x="30658" y="0"/>
                </a:lnTo>
                <a:lnTo>
                  <a:pt x="36710" y="0"/>
                </a:lnTo>
                <a:lnTo>
                  <a:pt x="39240" y="99"/>
                </a:lnTo>
                <a:lnTo>
                  <a:pt x="43308" y="496"/>
                </a:lnTo>
                <a:lnTo>
                  <a:pt x="44896" y="843"/>
                </a:lnTo>
                <a:lnTo>
                  <a:pt x="45987" y="1339"/>
                </a:lnTo>
                <a:lnTo>
                  <a:pt x="47178" y="1736"/>
                </a:lnTo>
                <a:lnTo>
                  <a:pt x="48021" y="2282"/>
                </a:lnTo>
                <a:lnTo>
                  <a:pt x="48517" y="2976"/>
                </a:lnTo>
                <a:lnTo>
                  <a:pt x="49014" y="3571"/>
                </a:lnTo>
                <a:lnTo>
                  <a:pt x="49262" y="4315"/>
                </a:lnTo>
                <a:lnTo>
                  <a:pt x="49262" y="29765"/>
                </a:lnTo>
                <a:close/>
              </a:path>
              <a:path w="326389" h="194310">
                <a:moveTo>
                  <a:pt x="74959" y="55066"/>
                </a:moveTo>
                <a:lnTo>
                  <a:pt x="3323" y="55066"/>
                </a:lnTo>
                <a:lnTo>
                  <a:pt x="2083" y="54123"/>
                </a:lnTo>
                <a:lnTo>
                  <a:pt x="1190" y="52238"/>
                </a:lnTo>
                <a:lnTo>
                  <a:pt x="396" y="50254"/>
                </a:lnTo>
                <a:lnTo>
                  <a:pt x="0" y="46980"/>
                </a:lnTo>
                <a:lnTo>
                  <a:pt x="99" y="38050"/>
                </a:lnTo>
                <a:lnTo>
                  <a:pt x="2827" y="30509"/>
                </a:lnTo>
                <a:lnTo>
                  <a:pt x="3422" y="30013"/>
                </a:lnTo>
                <a:lnTo>
                  <a:pt x="4117" y="29765"/>
                </a:lnTo>
                <a:lnTo>
                  <a:pt x="74116" y="29765"/>
                </a:lnTo>
                <a:lnTo>
                  <a:pt x="74860" y="30013"/>
                </a:lnTo>
                <a:lnTo>
                  <a:pt x="75455" y="30509"/>
                </a:lnTo>
                <a:lnTo>
                  <a:pt x="76051" y="30906"/>
                </a:lnTo>
                <a:lnTo>
                  <a:pt x="76547" y="31601"/>
                </a:lnTo>
                <a:lnTo>
                  <a:pt x="76944" y="32593"/>
                </a:lnTo>
                <a:lnTo>
                  <a:pt x="77440" y="33486"/>
                </a:lnTo>
                <a:lnTo>
                  <a:pt x="77787" y="34776"/>
                </a:lnTo>
                <a:lnTo>
                  <a:pt x="78184" y="38050"/>
                </a:lnTo>
                <a:lnTo>
                  <a:pt x="78283" y="46980"/>
                </a:lnTo>
                <a:lnTo>
                  <a:pt x="77837" y="50254"/>
                </a:lnTo>
                <a:lnTo>
                  <a:pt x="76944" y="52238"/>
                </a:lnTo>
                <a:lnTo>
                  <a:pt x="76150" y="54123"/>
                </a:lnTo>
                <a:lnTo>
                  <a:pt x="74959" y="55066"/>
                </a:lnTo>
                <a:close/>
              </a:path>
              <a:path w="326389" h="194310">
                <a:moveTo>
                  <a:pt x="56554" y="151358"/>
                </a:moveTo>
                <a:lnTo>
                  <a:pt x="48021" y="151358"/>
                </a:lnTo>
                <a:lnTo>
                  <a:pt x="42663" y="150564"/>
                </a:lnTo>
                <a:lnTo>
                  <a:pt x="18157" y="118516"/>
                </a:lnTo>
                <a:lnTo>
                  <a:pt x="18157" y="55066"/>
                </a:lnTo>
                <a:lnTo>
                  <a:pt x="49262" y="55066"/>
                </a:lnTo>
                <a:lnTo>
                  <a:pt x="49262" y="113059"/>
                </a:lnTo>
                <a:lnTo>
                  <a:pt x="50204" y="117623"/>
                </a:lnTo>
                <a:lnTo>
                  <a:pt x="52089" y="120699"/>
                </a:lnTo>
                <a:lnTo>
                  <a:pt x="53974" y="123676"/>
                </a:lnTo>
                <a:lnTo>
                  <a:pt x="57348" y="125164"/>
                </a:lnTo>
                <a:lnTo>
                  <a:pt x="77464" y="125164"/>
                </a:lnTo>
                <a:lnTo>
                  <a:pt x="77539" y="125362"/>
                </a:lnTo>
                <a:lnTo>
                  <a:pt x="77787" y="126503"/>
                </a:lnTo>
                <a:lnTo>
                  <a:pt x="78184" y="129480"/>
                </a:lnTo>
                <a:lnTo>
                  <a:pt x="78187" y="138410"/>
                </a:lnTo>
                <a:lnTo>
                  <a:pt x="78035" y="140146"/>
                </a:lnTo>
                <a:lnTo>
                  <a:pt x="77539" y="142130"/>
                </a:lnTo>
                <a:lnTo>
                  <a:pt x="77142" y="144016"/>
                </a:lnTo>
                <a:lnTo>
                  <a:pt x="76547" y="145355"/>
                </a:lnTo>
                <a:lnTo>
                  <a:pt x="75753" y="146149"/>
                </a:lnTo>
                <a:lnTo>
                  <a:pt x="75059" y="146942"/>
                </a:lnTo>
                <a:lnTo>
                  <a:pt x="61019" y="150911"/>
                </a:lnTo>
                <a:lnTo>
                  <a:pt x="58836" y="151209"/>
                </a:lnTo>
                <a:lnTo>
                  <a:pt x="56554" y="151358"/>
                </a:lnTo>
                <a:close/>
              </a:path>
              <a:path w="326389" h="194310">
                <a:moveTo>
                  <a:pt x="77464" y="125164"/>
                </a:moveTo>
                <a:lnTo>
                  <a:pt x="63897" y="125164"/>
                </a:lnTo>
                <a:lnTo>
                  <a:pt x="65385" y="125015"/>
                </a:lnTo>
                <a:lnTo>
                  <a:pt x="68064" y="124420"/>
                </a:lnTo>
                <a:lnTo>
                  <a:pt x="69254" y="124122"/>
                </a:lnTo>
                <a:lnTo>
                  <a:pt x="70246" y="123825"/>
                </a:lnTo>
                <a:lnTo>
                  <a:pt x="72776" y="122783"/>
                </a:lnTo>
                <a:lnTo>
                  <a:pt x="73570" y="122485"/>
                </a:lnTo>
                <a:lnTo>
                  <a:pt x="74215" y="122336"/>
                </a:lnTo>
                <a:lnTo>
                  <a:pt x="75207" y="122336"/>
                </a:lnTo>
                <a:lnTo>
                  <a:pt x="75704" y="122485"/>
                </a:lnTo>
                <a:lnTo>
                  <a:pt x="76696" y="123080"/>
                </a:lnTo>
                <a:lnTo>
                  <a:pt x="77043" y="123676"/>
                </a:lnTo>
                <a:lnTo>
                  <a:pt x="77241" y="124569"/>
                </a:lnTo>
                <a:lnTo>
                  <a:pt x="77464" y="125164"/>
                </a:lnTo>
                <a:close/>
              </a:path>
              <a:path w="326389" h="194310">
                <a:moveTo>
                  <a:pt x="106973" y="61763"/>
                </a:moveTo>
                <a:lnTo>
                  <a:pt x="104690" y="61763"/>
                </a:lnTo>
                <a:lnTo>
                  <a:pt x="103897" y="61515"/>
                </a:lnTo>
                <a:lnTo>
                  <a:pt x="100077" y="46682"/>
                </a:lnTo>
                <a:lnTo>
                  <a:pt x="100275" y="44648"/>
                </a:lnTo>
                <a:lnTo>
                  <a:pt x="109155" y="35272"/>
                </a:lnTo>
                <a:lnTo>
                  <a:pt x="112033" y="33783"/>
                </a:lnTo>
                <a:lnTo>
                  <a:pt x="115406" y="32444"/>
                </a:lnTo>
                <a:lnTo>
                  <a:pt x="119276" y="31253"/>
                </a:lnTo>
                <a:lnTo>
                  <a:pt x="123145" y="29964"/>
                </a:lnTo>
                <a:lnTo>
                  <a:pt x="127362" y="28922"/>
                </a:lnTo>
                <a:lnTo>
                  <a:pt x="136589" y="27334"/>
                </a:lnTo>
                <a:lnTo>
                  <a:pt x="141352" y="26937"/>
                </a:lnTo>
                <a:lnTo>
                  <a:pt x="154846" y="26937"/>
                </a:lnTo>
                <a:lnTo>
                  <a:pt x="162237" y="27781"/>
                </a:lnTo>
                <a:lnTo>
                  <a:pt x="174541" y="31154"/>
                </a:lnTo>
                <a:lnTo>
                  <a:pt x="179601" y="33783"/>
                </a:lnTo>
                <a:lnTo>
                  <a:pt x="183569" y="37355"/>
                </a:lnTo>
                <a:lnTo>
                  <a:pt x="187538" y="40828"/>
                </a:lnTo>
                <a:lnTo>
                  <a:pt x="190415" y="45343"/>
                </a:lnTo>
                <a:lnTo>
                  <a:pt x="192106" y="50601"/>
                </a:lnTo>
                <a:lnTo>
                  <a:pt x="138276" y="50601"/>
                </a:lnTo>
                <a:lnTo>
                  <a:pt x="133613" y="51196"/>
                </a:lnTo>
                <a:lnTo>
                  <a:pt x="110792" y="60126"/>
                </a:lnTo>
                <a:lnTo>
                  <a:pt x="108709" y="61217"/>
                </a:lnTo>
                <a:lnTo>
                  <a:pt x="106973" y="61763"/>
                </a:lnTo>
                <a:close/>
              </a:path>
              <a:path w="326389" h="194310">
                <a:moveTo>
                  <a:pt x="141451" y="151655"/>
                </a:moveTo>
                <a:lnTo>
                  <a:pt x="128453" y="151655"/>
                </a:lnTo>
                <a:lnTo>
                  <a:pt x="123046" y="150862"/>
                </a:lnTo>
                <a:lnTo>
                  <a:pt x="118085" y="149274"/>
                </a:lnTo>
                <a:lnTo>
                  <a:pt x="113223" y="147786"/>
                </a:lnTo>
                <a:lnTo>
                  <a:pt x="93975" y="121741"/>
                </a:lnTo>
                <a:lnTo>
                  <a:pt x="93975" y="109339"/>
                </a:lnTo>
                <a:lnTo>
                  <a:pt x="120317" y="81706"/>
                </a:lnTo>
                <a:lnTo>
                  <a:pt x="153655" y="77985"/>
                </a:lnTo>
                <a:lnTo>
                  <a:pt x="164371" y="77985"/>
                </a:lnTo>
                <a:lnTo>
                  <a:pt x="164371" y="67816"/>
                </a:lnTo>
                <a:lnTo>
                  <a:pt x="164023" y="64789"/>
                </a:lnTo>
                <a:lnTo>
                  <a:pt x="162608" y="59580"/>
                </a:lnTo>
                <a:lnTo>
                  <a:pt x="161493" y="57497"/>
                </a:lnTo>
                <a:lnTo>
                  <a:pt x="159906" y="55810"/>
                </a:lnTo>
                <a:lnTo>
                  <a:pt x="158318" y="54024"/>
                </a:lnTo>
                <a:lnTo>
                  <a:pt x="156136" y="52734"/>
                </a:lnTo>
                <a:lnTo>
                  <a:pt x="153357" y="51940"/>
                </a:lnTo>
                <a:lnTo>
                  <a:pt x="150678" y="51048"/>
                </a:lnTo>
                <a:lnTo>
                  <a:pt x="147404" y="50601"/>
                </a:lnTo>
                <a:lnTo>
                  <a:pt x="192106" y="50601"/>
                </a:lnTo>
                <a:lnTo>
                  <a:pt x="194087" y="56455"/>
                </a:lnTo>
                <a:lnTo>
                  <a:pt x="195029" y="63003"/>
                </a:lnTo>
                <a:lnTo>
                  <a:pt x="195029" y="97631"/>
                </a:lnTo>
                <a:lnTo>
                  <a:pt x="147503" y="97631"/>
                </a:lnTo>
                <a:lnTo>
                  <a:pt x="143237" y="98028"/>
                </a:lnTo>
                <a:lnTo>
                  <a:pt x="139665" y="98821"/>
                </a:lnTo>
                <a:lnTo>
                  <a:pt x="136093" y="99516"/>
                </a:lnTo>
                <a:lnTo>
                  <a:pt x="133166" y="100607"/>
                </a:lnTo>
                <a:lnTo>
                  <a:pt x="124485" y="111968"/>
                </a:lnTo>
                <a:lnTo>
                  <a:pt x="124485" y="119409"/>
                </a:lnTo>
                <a:lnTo>
                  <a:pt x="125923" y="123080"/>
                </a:lnTo>
                <a:lnTo>
                  <a:pt x="128801" y="125759"/>
                </a:lnTo>
                <a:lnTo>
                  <a:pt x="131777" y="128339"/>
                </a:lnTo>
                <a:lnTo>
                  <a:pt x="135895" y="129629"/>
                </a:lnTo>
                <a:lnTo>
                  <a:pt x="195029" y="129629"/>
                </a:lnTo>
                <a:lnTo>
                  <a:pt x="195029" y="136177"/>
                </a:lnTo>
                <a:lnTo>
                  <a:pt x="169282" y="136177"/>
                </a:lnTo>
                <a:lnTo>
                  <a:pt x="164718" y="141039"/>
                </a:lnTo>
                <a:lnTo>
                  <a:pt x="159509" y="144859"/>
                </a:lnTo>
                <a:lnTo>
                  <a:pt x="147900" y="150316"/>
                </a:lnTo>
                <a:lnTo>
                  <a:pt x="141451" y="151655"/>
                </a:lnTo>
                <a:close/>
              </a:path>
              <a:path w="326389" h="194310">
                <a:moveTo>
                  <a:pt x="195029" y="129629"/>
                </a:moveTo>
                <a:lnTo>
                  <a:pt x="145519" y="129629"/>
                </a:lnTo>
                <a:lnTo>
                  <a:pt x="149537" y="128537"/>
                </a:lnTo>
                <a:lnTo>
                  <a:pt x="153208" y="126355"/>
                </a:lnTo>
                <a:lnTo>
                  <a:pt x="156880" y="124073"/>
                </a:lnTo>
                <a:lnTo>
                  <a:pt x="160600" y="120798"/>
                </a:lnTo>
                <a:lnTo>
                  <a:pt x="164371" y="116532"/>
                </a:lnTo>
                <a:lnTo>
                  <a:pt x="164371" y="97631"/>
                </a:lnTo>
                <a:lnTo>
                  <a:pt x="195029" y="97631"/>
                </a:lnTo>
                <a:lnTo>
                  <a:pt x="195029" y="129629"/>
                </a:lnTo>
                <a:close/>
              </a:path>
              <a:path w="326389" h="194310">
                <a:moveTo>
                  <a:pt x="185554" y="149572"/>
                </a:moveTo>
                <a:lnTo>
                  <a:pt x="178311" y="149572"/>
                </a:lnTo>
                <a:lnTo>
                  <a:pt x="175582" y="149423"/>
                </a:lnTo>
                <a:lnTo>
                  <a:pt x="169282" y="146149"/>
                </a:lnTo>
                <a:lnTo>
                  <a:pt x="169282" y="136177"/>
                </a:lnTo>
                <a:lnTo>
                  <a:pt x="195029" y="136177"/>
                </a:lnTo>
                <a:lnTo>
                  <a:pt x="195029" y="146149"/>
                </a:lnTo>
                <a:lnTo>
                  <a:pt x="185554" y="149572"/>
                </a:lnTo>
                <a:close/>
              </a:path>
              <a:path w="326389" h="194310">
                <a:moveTo>
                  <a:pt x="266641" y="194071"/>
                </a:moveTo>
                <a:lnTo>
                  <a:pt x="257215" y="194071"/>
                </a:lnTo>
                <a:lnTo>
                  <a:pt x="249128" y="193327"/>
                </a:lnTo>
                <a:lnTo>
                  <a:pt x="214799" y="172541"/>
                </a:lnTo>
                <a:lnTo>
                  <a:pt x="213807" y="168473"/>
                </a:lnTo>
                <a:lnTo>
                  <a:pt x="213807" y="161329"/>
                </a:lnTo>
                <a:lnTo>
                  <a:pt x="223034" y="142726"/>
                </a:lnTo>
                <a:lnTo>
                  <a:pt x="225019" y="140642"/>
                </a:lnTo>
                <a:lnTo>
                  <a:pt x="227301" y="138608"/>
                </a:lnTo>
                <a:lnTo>
                  <a:pt x="229880" y="136624"/>
                </a:lnTo>
                <a:lnTo>
                  <a:pt x="226308" y="134739"/>
                </a:lnTo>
                <a:lnTo>
                  <a:pt x="218718" y="113307"/>
                </a:lnTo>
                <a:lnTo>
                  <a:pt x="219810" y="108892"/>
                </a:lnTo>
                <a:lnTo>
                  <a:pt x="221992" y="104923"/>
                </a:lnTo>
                <a:lnTo>
                  <a:pt x="224274" y="100855"/>
                </a:lnTo>
                <a:lnTo>
                  <a:pt x="227201" y="97234"/>
                </a:lnTo>
                <a:lnTo>
                  <a:pt x="230773" y="94059"/>
                </a:lnTo>
                <a:lnTo>
                  <a:pt x="227896" y="91181"/>
                </a:lnTo>
                <a:lnTo>
                  <a:pt x="225564" y="87709"/>
                </a:lnTo>
                <a:lnTo>
                  <a:pt x="223778" y="83641"/>
                </a:lnTo>
                <a:lnTo>
                  <a:pt x="222092" y="79573"/>
                </a:lnTo>
                <a:lnTo>
                  <a:pt x="221248" y="74513"/>
                </a:lnTo>
                <a:lnTo>
                  <a:pt x="221267" y="61912"/>
                </a:lnTo>
                <a:lnTo>
                  <a:pt x="234047" y="38397"/>
                </a:lnTo>
                <a:lnTo>
                  <a:pt x="238115" y="34825"/>
                </a:lnTo>
                <a:lnTo>
                  <a:pt x="242928" y="32097"/>
                </a:lnTo>
                <a:lnTo>
                  <a:pt x="254139" y="28326"/>
                </a:lnTo>
                <a:lnTo>
                  <a:pt x="260390" y="27384"/>
                </a:lnTo>
                <a:lnTo>
                  <a:pt x="270709" y="27384"/>
                </a:lnTo>
                <a:lnTo>
                  <a:pt x="274033" y="27632"/>
                </a:lnTo>
                <a:lnTo>
                  <a:pt x="277208" y="28128"/>
                </a:lnTo>
                <a:lnTo>
                  <a:pt x="280383" y="28525"/>
                </a:lnTo>
                <a:lnTo>
                  <a:pt x="283309" y="29071"/>
                </a:lnTo>
                <a:lnTo>
                  <a:pt x="285988" y="29765"/>
                </a:lnTo>
                <a:lnTo>
                  <a:pt x="322501" y="29765"/>
                </a:lnTo>
                <a:lnTo>
                  <a:pt x="323642" y="30708"/>
                </a:lnTo>
                <a:lnTo>
                  <a:pt x="324535" y="32593"/>
                </a:lnTo>
                <a:lnTo>
                  <a:pt x="325428" y="34379"/>
                </a:lnTo>
                <a:lnTo>
                  <a:pt x="325874" y="37405"/>
                </a:lnTo>
                <a:lnTo>
                  <a:pt x="325792" y="46136"/>
                </a:lnTo>
                <a:lnTo>
                  <a:pt x="325378" y="48617"/>
                </a:lnTo>
                <a:lnTo>
                  <a:pt x="325205" y="48964"/>
                </a:lnTo>
                <a:lnTo>
                  <a:pt x="263714" y="48964"/>
                </a:lnTo>
                <a:lnTo>
                  <a:pt x="261035" y="49510"/>
                </a:lnTo>
                <a:lnTo>
                  <a:pt x="258639" y="50651"/>
                </a:lnTo>
                <a:lnTo>
                  <a:pt x="256471" y="51593"/>
                </a:lnTo>
                <a:lnTo>
                  <a:pt x="254536" y="52982"/>
                </a:lnTo>
                <a:lnTo>
                  <a:pt x="248484" y="73967"/>
                </a:lnTo>
                <a:lnTo>
                  <a:pt x="250121" y="78432"/>
                </a:lnTo>
                <a:lnTo>
                  <a:pt x="253395" y="81706"/>
                </a:lnTo>
                <a:lnTo>
                  <a:pt x="256768" y="84980"/>
                </a:lnTo>
                <a:lnTo>
                  <a:pt x="261382" y="86617"/>
                </a:lnTo>
                <a:lnTo>
                  <a:pt x="309360" y="86617"/>
                </a:lnTo>
                <a:lnTo>
                  <a:pt x="307767" y="90239"/>
                </a:lnTo>
                <a:lnTo>
                  <a:pt x="304691" y="94456"/>
                </a:lnTo>
                <a:lnTo>
                  <a:pt x="300722" y="97928"/>
                </a:lnTo>
                <a:lnTo>
                  <a:pt x="296754" y="101302"/>
                </a:lnTo>
                <a:lnTo>
                  <a:pt x="291892" y="103882"/>
                </a:lnTo>
                <a:lnTo>
                  <a:pt x="249674" y="103882"/>
                </a:lnTo>
                <a:lnTo>
                  <a:pt x="248727" y="104923"/>
                </a:lnTo>
                <a:lnTo>
                  <a:pt x="247789" y="106263"/>
                </a:lnTo>
                <a:lnTo>
                  <a:pt x="246202" y="109239"/>
                </a:lnTo>
                <a:lnTo>
                  <a:pt x="245805" y="110926"/>
                </a:lnTo>
                <a:lnTo>
                  <a:pt x="245805" y="115192"/>
                </a:lnTo>
                <a:lnTo>
                  <a:pt x="257860" y="121146"/>
                </a:lnTo>
                <a:lnTo>
                  <a:pt x="291049" y="122386"/>
                </a:lnTo>
                <a:lnTo>
                  <a:pt x="296605" y="123279"/>
                </a:lnTo>
                <a:lnTo>
                  <a:pt x="301467" y="124866"/>
                </a:lnTo>
                <a:lnTo>
                  <a:pt x="306428" y="126355"/>
                </a:lnTo>
                <a:lnTo>
                  <a:pt x="310595" y="128488"/>
                </a:lnTo>
                <a:lnTo>
                  <a:pt x="317342" y="134044"/>
                </a:lnTo>
                <a:lnTo>
                  <a:pt x="319921" y="137368"/>
                </a:lnTo>
                <a:lnTo>
                  <a:pt x="322875" y="143767"/>
                </a:lnTo>
                <a:lnTo>
                  <a:pt x="254139" y="143767"/>
                </a:lnTo>
                <a:lnTo>
                  <a:pt x="252056" y="145355"/>
                </a:lnTo>
                <a:lnTo>
                  <a:pt x="250369" y="146893"/>
                </a:lnTo>
                <a:lnTo>
                  <a:pt x="249079" y="148381"/>
                </a:lnTo>
                <a:lnTo>
                  <a:pt x="247789" y="149770"/>
                </a:lnTo>
                <a:lnTo>
                  <a:pt x="244019" y="164207"/>
                </a:lnTo>
                <a:lnTo>
                  <a:pt x="246102" y="167332"/>
                </a:lnTo>
                <a:lnTo>
                  <a:pt x="254437" y="171698"/>
                </a:lnTo>
                <a:lnTo>
                  <a:pt x="260340" y="172789"/>
                </a:lnTo>
                <a:lnTo>
                  <a:pt x="319280" y="172789"/>
                </a:lnTo>
                <a:lnTo>
                  <a:pt x="318284" y="174823"/>
                </a:lnTo>
                <a:lnTo>
                  <a:pt x="314712" y="178990"/>
                </a:lnTo>
                <a:lnTo>
                  <a:pt x="309950" y="182463"/>
                </a:lnTo>
                <a:lnTo>
                  <a:pt x="305187" y="186035"/>
                </a:lnTo>
                <a:lnTo>
                  <a:pt x="273636" y="193876"/>
                </a:lnTo>
                <a:lnTo>
                  <a:pt x="266641" y="194071"/>
                </a:lnTo>
                <a:close/>
              </a:path>
              <a:path w="326389" h="194310">
                <a:moveTo>
                  <a:pt x="309360" y="86617"/>
                </a:moveTo>
                <a:lnTo>
                  <a:pt x="270312" y="86617"/>
                </a:lnTo>
                <a:lnTo>
                  <a:pt x="272991" y="86121"/>
                </a:lnTo>
                <a:lnTo>
                  <a:pt x="275273" y="85129"/>
                </a:lnTo>
                <a:lnTo>
                  <a:pt x="285840" y="70346"/>
                </a:lnTo>
                <a:lnTo>
                  <a:pt x="285840" y="61912"/>
                </a:lnTo>
                <a:lnTo>
                  <a:pt x="284153" y="57298"/>
                </a:lnTo>
                <a:lnTo>
                  <a:pt x="280779" y="54024"/>
                </a:lnTo>
                <a:lnTo>
                  <a:pt x="277505" y="50651"/>
                </a:lnTo>
                <a:lnTo>
                  <a:pt x="272842" y="48964"/>
                </a:lnTo>
                <a:lnTo>
                  <a:pt x="325205" y="48964"/>
                </a:lnTo>
                <a:lnTo>
                  <a:pt x="324363" y="50651"/>
                </a:lnTo>
                <a:lnTo>
                  <a:pt x="323493" y="52486"/>
                </a:lnTo>
                <a:lnTo>
                  <a:pt x="322402" y="53429"/>
                </a:lnTo>
                <a:lnTo>
                  <a:pt x="308164" y="53429"/>
                </a:lnTo>
                <a:lnTo>
                  <a:pt x="309950" y="55413"/>
                </a:lnTo>
                <a:lnTo>
                  <a:pt x="311240" y="57646"/>
                </a:lnTo>
                <a:lnTo>
                  <a:pt x="312827" y="62606"/>
                </a:lnTo>
                <a:lnTo>
                  <a:pt x="313224" y="65236"/>
                </a:lnTo>
                <a:lnTo>
                  <a:pt x="313215" y="74513"/>
                </a:lnTo>
                <a:lnTo>
                  <a:pt x="312133" y="80218"/>
                </a:lnTo>
                <a:lnTo>
                  <a:pt x="309360" y="86617"/>
                </a:lnTo>
                <a:close/>
              </a:path>
              <a:path w="326389" h="194310">
                <a:moveTo>
                  <a:pt x="274231" y="108346"/>
                </a:moveTo>
                <a:lnTo>
                  <a:pt x="263813" y="108346"/>
                </a:lnTo>
                <a:lnTo>
                  <a:pt x="260390" y="107900"/>
                </a:lnTo>
                <a:lnTo>
                  <a:pt x="253941" y="106114"/>
                </a:lnTo>
                <a:lnTo>
                  <a:pt x="251460" y="105072"/>
                </a:lnTo>
                <a:lnTo>
                  <a:pt x="249674" y="103882"/>
                </a:lnTo>
                <a:lnTo>
                  <a:pt x="291892" y="103882"/>
                </a:lnTo>
                <a:lnTo>
                  <a:pt x="280482" y="107453"/>
                </a:lnTo>
                <a:lnTo>
                  <a:pt x="274231" y="108346"/>
                </a:lnTo>
                <a:close/>
              </a:path>
              <a:path w="326389" h="194310">
                <a:moveTo>
                  <a:pt x="319280" y="172789"/>
                </a:moveTo>
                <a:lnTo>
                  <a:pt x="272644" y="172789"/>
                </a:lnTo>
                <a:lnTo>
                  <a:pt x="276563" y="172293"/>
                </a:lnTo>
                <a:lnTo>
                  <a:pt x="279738" y="171301"/>
                </a:lnTo>
                <a:lnTo>
                  <a:pt x="291793" y="162222"/>
                </a:lnTo>
                <a:lnTo>
                  <a:pt x="292686" y="160337"/>
                </a:lnTo>
                <a:lnTo>
                  <a:pt x="293034" y="158749"/>
                </a:lnTo>
                <a:lnTo>
                  <a:pt x="293132" y="152449"/>
                </a:lnTo>
                <a:lnTo>
                  <a:pt x="291644" y="149621"/>
                </a:lnTo>
                <a:lnTo>
                  <a:pt x="285691" y="145653"/>
                </a:lnTo>
                <a:lnTo>
                  <a:pt x="281573" y="144561"/>
                </a:lnTo>
                <a:lnTo>
                  <a:pt x="276315" y="144363"/>
                </a:lnTo>
                <a:lnTo>
                  <a:pt x="254139" y="143767"/>
                </a:lnTo>
                <a:lnTo>
                  <a:pt x="322875" y="143767"/>
                </a:lnTo>
                <a:lnTo>
                  <a:pt x="323493" y="145107"/>
                </a:lnTo>
                <a:lnTo>
                  <a:pt x="324306" y="149125"/>
                </a:lnTo>
                <a:lnTo>
                  <a:pt x="324291" y="160337"/>
                </a:lnTo>
                <a:lnTo>
                  <a:pt x="323146" y="165099"/>
                </a:lnTo>
                <a:lnTo>
                  <a:pt x="320665" y="169961"/>
                </a:lnTo>
                <a:lnTo>
                  <a:pt x="319280" y="1727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7662" y="4011149"/>
            <a:ext cx="2503001" cy="1754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5592" y="3898039"/>
            <a:ext cx="179070" cy="6731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000" dirty="0">
                <a:latin typeface="Arial"/>
                <a:cs typeface="Arial"/>
              </a:rPr>
              <a:t>●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2000" dirty="0">
                <a:latin typeface="Arial"/>
                <a:cs typeface="Arial"/>
              </a:rPr>
              <a:t>●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17662" y="4335445"/>
            <a:ext cx="2403741" cy="2171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93799" y="1966712"/>
            <a:ext cx="7623175" cy="1861820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&lt;dl&gt;</a:t>
            </a:r>
            <a:endParaRPr sz="1800">
              <a:latin typeface="Consolas"/>
              <a:cs typeface="Consolas"/>
            </a:endParaRPr>
          </a:p>
          <a:p>
            <a:pPr marL="54292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&lt;dt&gt;</a:t>
            </a:r>
            <a:r>
              <a:rPr sz="1800" b="1" spc="-5" dirty="0">
                <a:latin typeface="Consolas"/>
                <a:cs typeface="Consolas"/>
              </a:rPr>
              <a:t>HTML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&lt;/dt&gt;</a:t>
            </a:r>
            <a:endParaRPr sz="1800">
              <a:latin typeface="Consolas"/>
              <a:cs typeface="Consolas"/>
            </a:endParaRPr>
          </a:p>
          <a:p>
            <a:pPr marL="542925">
              <a:lnSpc>
                <a:spcPct val="100000"/>
              </a:lnSpc>
              <a:spcBef>
                <a:spcPts val="240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&lt;dd&gt;</a:t>
            </a:r>
            <a:r>
              <a:rPr sz="1800" b="1" spc="-5" dirty="0">
                <a:latin typeface="Consolas"/>
                <a:cs typeface="Consolas"/>
              </a:rPr>
              <a:t>A markup language</a:t>
            </a:r>
            <a:r>
              <a:rPr sz="1800" b="1" spc="30" dirty="0">
                <a:latin typeface="Consolas"/>
                <a:cs typeface="Consolas"/>
              </a:rPr>
              <a:t> </a:t>
            </a:r>
            <a:r>
              <a:rPr sz="1800" b="1" spc="-5" dirty="0">
                <a:latin typeface="Arial"/>
                <a:cs typeface="Arial"/>
              </a:rPr>
              <a:t>…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&lt;/dd&gt;</a:t>
            </a:r>
            <a:endParaRPr sz="1800">
              <a:latin typeface="Consolas"/>
              <a:cs typeface="Consolas"/>
            </a:endParaRPr>
          </a:p>
          <a:p>
            <a:pPr marL="542925">
              <a:lnSpc>
                <a:spcPct val="100000"/>
              </a:lnSpc>
              <a:spcBef>
                <a:spcPts val="240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&lt;dt&gt;</a:t>
            </a:r>
            <a:r>
              <a:rPr sz="1800" b="1" spc="-5" dirty="0">
                <a:latin typeface="Consolas"/>
                <a:cs typeface="Consolas"/>
              </a:rPr>
              <a:t>CSS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&lt;/dt&gt;</a:t>
            </a:r>
            <a:endParaRPr sz="1800">
              <a:latin typeface="Consolas"/>
              <a:cs typeface="Consolas"/>
            </a:endParaRPr>
          </a:p>
          <a:p>
            <a:pPr marL="542925">
              <a:lnSpc>
                <a:spcPct val="100000"/>
              </a:lnSpc>
              <a:spcBef>
                <a:spcPts val="240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&lt;dd&gt;</a:t>
            </a:r>
            <a:r>
              <a:rPr sz="1800" b="1" spc="-5" dirty="0">
                <a:latin typeface="Consolas"/>
                <a:cs typeface="Consolas"/>
              </a:rPr>
              <a:t>Language used to</a:t>
            </a:r>
            <a:r>
              <a:rPr sz="1800" b="1" spc="30" dirty="0">
                <a:latin typeface="Consolas"/>
                <a:cs typeface="Consolas"/>
              </a:rPr>
              <a:t> </a:t>
            </a:r>
            <a:r>
              <a:rPr sz="1800" b="1" spc="-5" dirty="0">
                <a:latin typeface="Arial"/>
                <a:cs typeface="Arial"/>
              </a:rPr>
              <a:t>…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&lt;/dd&gt;</a:t>
            </a:r>
            <a:endParaRPr sz="18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  <a:spcBef>
                <a:spcPts val="240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&lt;/dl&gt;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6115"/>
            <a:ext cx="1440017" cy="222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8000" y="802124"/>
            <a:ext cx="7926705" cy="3750310"/>
          </a:xfrm>
          <a:custGeom>
            <a:avLst/>
            <a:gdLst/>
            <a:ahLst/>
            <a:cxnLst/>
            <a:rect l="l" t="t" r="r" b="b"/>
            <a:pathLst>
              <a:path w="7926705" h="3750310">
                <a:moveTo>
                  <a:pt x="0" y="0"/>
                </a:moveTo>
                <a:lnTo>
                  <a:pt x="7926299" y="0"/>
                </a:lnTo>
                <a:lnTo>
                  <a:pt x="7926299" y="3749699"/>
                </a:lnTo>
                <a:lnTo>
                  <a:pt x="0" y="3749699"/>
                </a:lnTo>
                <a:lnTo>
                  <a:pt x="0" y="0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8000" y="802124"/>
            <a:ext cx="7926705" cy="3750310"/>
          </a:xfrm>
          <a:custGeom>
            <a:avLst/>
            <a:gdLst/>
            <a:ahLst/>
            <a:cxnLst/>
            <a:rect l="l" t="t" r="r" b="b"/>
            <a:pathLst>
              <a:path w="7926705" h="3750310">
                <a:moveTo>
                  <a:pt x="0" y="0"/>
                </a:moveTo>
                <a:lnTo>
                  <a:pt x="7926299" y="0"/>
                </a:lnTo>
                <a:lnTo>
                  <a:pt x="7926299" y="3749699"/>
                </a:lnTo>
                <a:lnTo>
                  <a:pt x="0" y="37496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1025" y="819904"/>
            <a:ext cx="2938780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Consolas"/>
                <a:cs typeface="Consolas"/>
              </a:rPr>
              <a:t>&lt;ol</a:t>
            </a:r>
            <a:r>
              <a:rPr sz="1500" b="1" spc="-15" dirty="0">
                <a:latin typeface="Consolas"/>
                <a:cs typeface="Consolas"/>
              </a:rPr>
              <a:t> </a:t>
            </a:r>
            <a:r>
              <a:rPr sz="1500" b="1" spc="-5" dirty="0">
                <a:latin typeface="Consolas"/>
                <a:cs typeface="Consolas"/>
              </a:rPr>
              <a:t>type="1"&gt;</a:t>
            </a:r>
            <a:endParaRPr sz="1500">
              <a:latin typeface="Consolas"/>
              <a:cs typeface="Consolas"/>
            </a:endParaRPr>
          </a:p>
          <a:p>
            <a:pPr marL="430530">
              <a:lnSpc>
                <a:spcPct val="100000"/>
              </a:lnSpc>
            </a:pPr>
            <a:r>
              <a:rPr sz="1500" b="1" spc="-5" dirty="0">
                <a:latin typeface="Consolas"/>
                <a:cs typeface="Consolas"/>
              </a:rPr>
              <a:t>&lt;li&gt;Apple&lt;/li&gt;</a:t>
            </a:r>
            <a:endParaRPr sz="1500">
              <a:latin typeface="Consolas"/>
              <a:cs typeface="Consolas"/>
            </a:endParaRPr>
          </a:p>
          <a:p>
            <a:pPr marL="430530">
              <a:lnSpc>
                <a:spcPct val="100000"/>
              </a:lnSpc>
            </a:pPr>
            <a:r>
              <a:rPr sz="1500" b="1" spc="-5" dirty="0">
                <a:latin typeface="Consolas"/>
                <a:cs typeface="Consolas"/>
              </a:rPr>
              <a:t>&lt;li&gt;Orange&lt;/li&gt;</a:t>
            </a:r>
            <a:endParaRPr sz="1500">
              <a:latin typeface="Consolas"/>
              <a:cs typeface="Consolas"/>
            </a:endParaRPr>
          </a:p>
          <a:p>
            <a:pPr marL="430530">
              <a:lnSpc>
                <a:spcPct val="100000"/>
              </a:lnSpc>
            </a:pPr>
            <a:r>
              <a:rPr sz="1500" b="1" spc="-5" dirty="0">
                <a:latin typeface="Consolas"/>
                <a:cs typeface="Consolas"/>
              </a:rPr>
              <a:t>&lt;li&gt;Grapefruit&lt;/li&gt;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500" b="1" spc="-5" dirty="0">
                <a:latin typeface="Consolas"/>
                <a:cs typeface="Consolas"/>
              </a:rPr>
              <a:t>&lt;/ol&gt;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b="1" spc="-5" dirty="0">
                <a:latin typeface="Consolas"/>
                <a:cs typeface="Consolas"/>
              </a:rPr>
              <a:t>&lt;ul</a:t>
            </a:r>
            <a:r>
              <a:rPr sz="1500" b="1" spc="-15" dirty="0">
                <a:latin typeface="Consolas"/>
                <a:cs typeface="Consolas"/>
              </a:rPr>
              <a:t> </a:t>
            </a:r>
            <a:r>
              <a:rPr sz="1500" b="1" spc="-5" dirty="0">
                <a:latin typeface="Consolas"/>
                <a:cs typeface="Consolas"/>
              </a:rPr>
              <a:t>type="disc"&gt;</a:t>
            </a:r>
            <a:endParaRPr sz="1500">
              <a:latin typeface="Consolas"/>
              <a:cs typeface="Consolas"/>
            </a:endParaRPr>
          </a:p>
          <a:p>
            <a:pPr marL="430530">
              <a:lnSpc>
                <a:spcPct val="100000"/>
              </a:lnSpc>
            </a:pPr>
            <a:r>
              <a:rPr sz="1500" b="1" spc="-5" dirty="0">
                <a:latin typeface="Consolas"/>
                <a:cs typeface="Consolas"/>
              </a:rPr>
              <a:t>&lt;li&gt;Apple&lt;/li&gt;</a:t>
            </a:r>
            <a:endParaRPr sz="1500">
              <a:latin typeface="Consolas"/>
              <a:cs typeface="Consolas"/>
            </a:endParaRPr>
          </a:p>
          <a:p>
            <a:pPr marL="430530">
              <a:lnSpc>
                <a:spcPct val="100000"/>
              </a:lnSpc>
            </a:pPr>
            <a:r>
              <a:rPr sz="1500" b="1" spc="-5" dirty="0">
                <a:latin typeface="Consolas"/>
                <a:cs typeface="Consolas"/>
              </a:rPr>
              <a:t>&lt;li&gt;Orange&lt;/li&gt;</a:t>
            </a:r>
            <a:endParaRPr sz="1500">
              <a:latin typeface="Consolas"/>
              <a:cs typeface="Consolas"/>
            </a:endParaRPr>
          </a:p>
          <a:p>
            <a:pPr marL="430530">
              <a:lnSpc>
                <a:spcPct val="100000"/>
              </a:lnSpc>
            </a:pPr>
            <a:r>
              <a:rPr sz="1500" b="1" spc="-5" dirty="0">
                <a:latin typeface="Consolas"/>
                <a:cs typeface="Consolas"/>
              </a:rPr>
              <a:t>&lt;li&gt;Grapefruit&lt;/li&gt;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500" b="1" spc="-5" dirty="0">
                <a:latin typeface="Consolas"/>
                <a:cs typeface="Consolas"/>
              </a:rPr>
              <a:t>&lt;/ul&gt;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b="1" spc="-5" dirty="0">
                <a:latin typeface="Consolas"/>
                <a:cs typeface="Consolas"/>
              </a:rPr>
              <a:t>&lt;dl&gt;</a:t>
            </a:r>
            <a:endParaRPr sz="1500">
              <a:latin typeface="Consolas"/>
              <a:cs typeface="Consolas"/>
            </a:endParaRPr>
          </a:p>
          <a:p>
            <a:pPr marL="430530">
              <a:lnSpc>
                <a:spcPct val="100000"/>
              </a:lnSpc>
            </a:pPr>
            <a:r>
              <a:rPr sz="1500" b="1" spc="-5" dirty="0">
                <a:latin typeface="Consolas"/>
                <a:cs typeface="Consolas"/>
              </a:rPr>
              <a:t>&lt;dt&gt;HTML&lt;/dt&gt;</a:t>
            </a:r>
            <a:endParaRPr sz="1500">
              <a:latin typeface="Consolas"/>
              <a:cs typeface="Consolas"/>
            </a:endParaRPr>
          </a:p>
          <a:p>
            <a:pPr marL="430530">
              <a:lnSpc>
                <a:spcPct val="100000"/>
              </a:lnSpc>
            </a:pPr>
            <a:r>
              <a:rPr sz="1500" b="1" spc="-5" dirty="0">
                <a:latin typeface="Consolas"/>
                <a:cs typeface="Consolas"/>
              </a:rPr>
              <a:t>&lt;dd&gt;A markup</a:t>
            </a:r>
            <a:r>
              <a:rPr sz="1500" b="1" spc="-50" dirty="0">
                <a:latin typeface="Consolas"/>
                <a:cs typeface="Consolas"/>
              </a:rPr>
              <a:t> </a:t>
            </a:r>
            <a:r>
              <a:rPr sz="1500" b="1" spc="-5" dirty="0">
                <a:latin typeface="Consolas"/>
                <a:cs typeface="Consolas"/>
              </a:rPr>
              <a:t>lang</a:t>
            </a:r>
            <a:r>
              <a:rPr sz="1500" b="1" spc="-5" dirty="0">
                <a:latin typeface="Arial"/>
                <a:cs typeface="Arial"/>
              </a:rPr>
              <a:t>…</a:t>
            </a:r>
            <a:r>
              <a:rPr sz="1500" b="1" spc="-5" dirty="0">
                <a:latin typeface="Consolas"/>
                <a:cs typeface="Consolas"/>
              </a:rPr>
              <a:t>&lt;/dd&gt;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500" b="1" spc="-5" dirty="0">
                <a:latin typeface="Consolas"/>
                <a:cs typeface="Consolas"/>
              </a:rPr>
              <a:t>&lt;/dl&gt;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67175" y="482400"/>
            <a:ext cx="2907899" cy="4178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5795" y="390609"/>
            <a:ext cx="2778150" cy="22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0096" y="1049723"/>
            <a:ext cx="1943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9323" y="1151919"/>
            <a:ext cx="1064914" cy="2394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0096" y="1964124"/>
            <a:ext cx="1943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8757" y="2070933"/>
            <a:ext cx="2141650" cy="2351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9323" y="2980719"/>
            <a:ext cx="2877548" cy="1930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86045" y="2980719"/>
            <a:ext cx="409575" cy="193040"/>
          </a:xfrm>
          <a:custGeom>
            <a:avLst/>
            <a:gdLst/>
            <a:ahLst/>
            <a:cxnLst/>
            <a:rect l="l" t="t" r="r" b="b"/>
            <a:pathLst>
              <a:path w="409575" h="193039">
                <a:moveTo>
                  <a:pt x="112514" y="179337"/>
                </a:moveTo>
                <a:lnTo>
                  <a:pt x="111621" y="179337"/>
                </a:lnTo>
                <a:lnTo>
                  <a:pt x="110827" y="179238"/>
                </a:lnTo>
                <a:lnTo>
                  <a:pt x="3720" y="126057"/>
                </a:lnTo>
                <a:lnTo>
                  <a:pt x="0" y="115689"/>
                </a:lnTo>
                <a:lnTo>
                  <a:pt x="99" y="106610"/>
                </a:lnTo>
                <a:lnTo>
                  <a:pt x="108346" y="44350"/>
                </a:lnTo>
                <a:lnTo>
                  <a:pt x="111025" y="43060"/>
                </a:lnTo>
                <a:lnTo>
                  <a:pt x="112910" y="43309"/>
                </a:lnTo>
                <a:lnTo>
                  <a:pt x="115093" y="46880"/>
                </a:lnTo>
                <a:lnTo>
                  <a:pt x="115639" y="50502"/>
                </a:lnTo>
                <a:lnTo>
                  <a:pt x="115540" y="62706"/>
                </a:lnTo>
                <a:lnTo>
                  <a:pt x="115341" y="64889"/>
                </a:lnTo>
                <a:lnTo>
                  <a:pt x="115242" y="67072"/>
                </a:lnTo>
                <a:lnTo>
                  <a:pt x="114994" y="68808"/>
                </a:lnTo>
                <a:lnTo>
                  <a:pt x="114597" y="70098"/>
                </a:lnTo>
                <a:lnTo>
                  <a:pt x="114300" y="71288"/>
                </a:lnTo>
                <a:lnTo>
                  <a:pt x="31998" y="111174"/>
                </a:lnTo>
                <a:lnTo>
                  <a:pt x="109090" y="146893"/>
                </a:lnTo>
                <a:lnTo>
                  <a:pt x="110380" y="147587"/>
                </a:lnTo>
                <a:lnTo>
                  <a:pt x="111472" y="148282"/>
                </a:lnTo>
                <a:lnTo>
                  <a:pt x="112365" y="148977"/>
                </a:lnTo>
                <a:lnTo>
                  <a:pt x="113258" y="149572"/>
                </a:lnTo>
                <a:lnTo>
                  <a:pt x="113903" y="150514"/>
                </a:lnTo>
                <a:lnTo>
                  <a:pt x="114300" y="151804"/>
                </a:lnTo>
                <a:lnTo>
                  <a:pt x="114796" y="153094"/>
                </a:lnTo>
                <a:lnTo>
                  <a:pt x="115143" y="154880"/>
                </a:lnTo>
                <a:lnTo>
                  <a:pt x="115540" y="159345"/>
                </a:lnTo>
                <a:lnTo>
                  <a:pt x="115639" y="169515"/>
                </a:lnTo>
                <a:lnTo>
                  <a:pt x="115490" y="172144"/>
                </a:lnTo>
                <a:lnTo>
                  <a:pt x="114895" y="176014"/>
                </a:lnTo>
                <a:lnTo>
                  <a:pt x="114448" y="177353"/>
                </a:lnTo>
                <a:lnTo>
                  <a:pt x="113258" y="178941"/>
                </a:lnTo>
                <a:lnTo>
                  <a:pt x="112514" y="179337"/>
                </a:lnTo>
                <a:close/>
              </a:path>
              <a:path w="409575" h="193039">
                <a:moveTo>
                  <a:pt x="164430" y="190648"/>
                </a:moveTo>
                <a:lnTo>
                  <a:pt x="158873" y="190648"/>
                </a:lnTo>
                <a:lnTo>
                  <a:pt x="156492" y="190549"/>
                </a:lnTo>
                <a:lnTo>
                  <a:pt x="154607" y="190351"/>
                </a:lnTo>
                <a:lnTo>
                  <a:pt x="152821" y="190251"/>
                </a:lnTo>
                <a:lnTo>
                  <a:pt x="147017" y="4960"/>
                </a:lnTo>
                <a:lnTo>
                  <a:pt x="147265" y="4117"/>
                </a:lnTo>
                <a:lnTo>
                  <a:pt x="160907" y="0"/>
                </a:lnTo>
                <a:lnTo>
                  <a:pt x="167654" y="0"/>
                </a:lnTo>
                <a:lnTo>
                  <a:pt x="180503" y="3423"/>
                </a:lnTo>
                <a:lnTo>
                  <a:pt x="181099" y="4117"/>
                </a:lnTo>
                <a:lnTo>
                  <a:pt x="181396" y="4960"/>
                </a:lnTo>
                <a:lnTo>
                  <a:pt x="181396" y="73074"/>
                </a:lnTo>
                <a:lnTo>
                  <a:pt x="256463" y="73074"/>
                </a:lnTo>
                <a:lnTo>
                  <a:pt x="258191" y="75753"/>
                </a:lnTo>
                <a:lnTo>
                  <a:pt x="262160" y="81805"/>
                </a:lnTo>
                <a:lnTo>
                  <a:pt x="263508" y="85129"/>
                </a:lnTo>
                <a:lnTo>
                  <a:pt x="207540" y="85129"/>
                </a:lnTo>
                <a:lnTo>
                  <a:pt x="205308" y="85476"/>
                </a:lnTo>
                <a:lnTo>
                  <a:pt x="203125" y="86171"/>
                </a:lnTo>
                <a:lnTo>
                  <a:pt x="200942" y="86766"/>
                </a:lnTo>
                <a:lnTo>
                  <a:pt x="198660" y="87858"/>
                </a:lnTo>
                <a:lnTo>
                  <a:pt x="196279" y="89445"/>
                </a:lnTo>
                <a:lnTo>
                  <a:pt x="193997" y="90934"/>
                </a:lnTo>
                <a:lnTo>
                  <a:pt x="181396" y="104477"/>
                </a:lnTo>
                <a:lnTo>
                  <a:pt x="181396" y="144958"/>
                </a:lnTo>
                <a:lnTo>
                  <a:pt x="204316" y="163859"/>
                </a:lnTo>
                <a:lnTo>
                  <a:pt x="262182" y="163859"/>
                </a:lnTo>
                <a:lnTo>
                  <a:pt x="260275" y="167977"/>
                </a:lnTo>
                <a:lnTo>
                  <a:pt x="257323" y="172045"/>
                </a:lnTo>
                <a:lnTo>
                  <a:pt x="176485" y="172045"/>
                </a:lnTo>
                <a:lnTo>
                  <a:pt x="176432" y="186432"/>
                </a:lnTo>
                <a:lnTo>
                  <a:pt x="176187" y="187126"/>
                </a:lnTo>
                <a:lnTo>
                  <a:pt x="175592" y="187821"/>
                </a:lnTo>
                <a:lnTo>
                  <a:pt x="175096" y="188515"/>
                </a:lnTo>
                <a:lnTo>
                  <a:pt x="168597" y="190351"/>
                </a:lnTo>
                <a:lnTo>
                  <a:pt x="166712" y="190549"/>
                </a:lnTo>
                <a:lnTo>
                  <a:pt x="164430" y="190648"/>
                </a:lnTo>
                <a:close/>
              </a:path>
              <a:path w="409575" h="193039">
                <a:moveTo>
                  <a:pt x="256463" y="73074"/>
                </a:moveTo>
                <a:lnTo>
                  <a:pt x="181396" y="73074"/>
                </a:lnTo>
                <a:lnTo>
                  <a:pt x="184571" y="69998"/>
                </a:lnTo>
                <a:lnTo>
                  <a:pt x="209525" y="56852"/>
                </a:lnTo>
                <a:lnTo>
                  <a:pt x="212799" y="56157"/>
                </a:lnTo>
                <a:lnTo>
                  <a:pt x="216272" y="55810"/>
                </a:lnTo>
                <a:lnTo>
                  <a:pt x="228971" y="55810"/>
                </a:lnTo>
                <a:lnTo>
                  <a:pt x="236611" y="57596"/>
                </a:lnTo>
                <a:lnTo>
                  <a:pt x="249113" y="64740"/>
                </a:lnTo>
                <a:lnTo>
                  <a:pt x="254223" y="69602"/>
                </a:lnTo>
                <a:lnTo>
                  <a:pt x="256463" y="73074"/>
                </a:lnTo>
                <a:close/>
              </a:path>
              <a:path w="409575" h="193039">
                <a:moveTo>
                  <a:pt x="262182" y="163859"/>
                </a:moveTo>
                <a:lnTo>
                  <a:pt x="213543" y="163859"/>
                </a:lnTo>
                <a:lnTo>
                  <a:pt x="217314" y="162718"/>
                </a:lnTo>
                <a:lnTo>
                  <a:pt x="220389" y="160436"/>
                </a:lnTo>
                <a:lnTo>
                  <a:pt x="223564" y="158154"/>
                </a:lnTo>
                <a:lnTo>
                  <a:pt x="226144" y="155227"/>
                </a:lnTo>
                <a:lnTo>
                  <a:pt x="228128" y="151655"/>
                </a:lnTo>
                <a:lnTo>
                  <a:pt x="230212" y="147984"/>
                </a:lnTo>
                <a:lnTo>
                  <a:pt x="231700" y="143817"/>
                </a:lnTo>
                <a:lnTo>
                  <a:pt x="233486" y="134491"/>
                </a:lnTo>
                <a:lnTo>
                  <a:pt x="233854" y="130689"/>
                </a:lnTo>
                <a:lnTo>
                  <a:pt x="233933" y="120054"/>
                </a:lnTo>
                <a:lnTo>
                  <a:pt x="233536" y="115044"/>
                </a:lnTo>
                <a:lnTo>
                  <a:pt x="232742" y="110281"/>
                </a:lnTo>
                <a:lnTo>
                  <a:pt x="232048" y="105419"/>
                </a:lnTo>
                <a:lnTo>
                  <a:pt x="230708" y="101153"/>
                </a:lnTo>
                <a:lnTo>
                  <a:pt x="228724" y="97482"/>
                </a:lnTo>
                <a:lnTo>
                  <a:pt x="226839" y="93712"/>
                </a:lnTo>
                <a:lnTo>
                  <a:pt x="224358" y="90735"/>
                </a:lnTo>
                <a:lnTo>
                  <a:pt x="221282" y="88552"/>
                </a:lnTo>
                <a:lnTo>
                  <a:pt x="218306" y="86270"/>
                </a:lnTo>
                <a:lnTo>
                  <a:pt x="214486" y="85129"/>
                </a:lnTo>
                <a:lnTo>
                  <a:pt x="263508" y="85129"/>
                </a:lnTo>
                <a:lnTo>
                  <a:pt x="269580" y="125313"/>
                </a:lnTo>
                <a:lnTo>
                  <a:pt x="269428" y="130689"/>
                </a:lnTo>
                <a:lnTo>
                  <a:pt x="268758" y="138186"/>
                </a:lnTo>
                <a:lnTo>
                  <a:pt x="267642" y="145274"/>
                </a:lnTo>
                <a:lnTo>
                  <a:pt x="266079" y="151953"/>
                </a:lnTo>
                <a:lnTo>
                  <a:pt x="263698" y="160585"/>
                </a:lnTo>
                <a:lnTo>
                  <a:pt x="262182" y="163859"/>
                </a:lnTo>
                <a:close/>
              </a:path>
              <a:path w="409575" h="193039">
                <a:moveTo>
                  <a:pt x="225499" y="193030"/>
                </a:moveTo>
                <a:lnTo>
                  <a:pt x="213097" y="193030"/>
                </a:lnTo>
                <a:lnTo>
                  <a:pt x="209227" y="192633"/>
                </a:lnTo>
                <a:lnTo>
                  <a:pt x="176485" y="172045"/>
                </a:lnTo>
                <a:lnTo>
                  <a:pt x="257323" y="172045"/>
                </a:lnTo>
                <a:lnTo>
                  <a:pt x="225499" y="193030"/>
                </a:lnTo>
                <a:close/>
              </a:path>
              <a:path w="409575" h="193039">
                <a:moveTo>
                  <a:pt x="298411" y="178990"/>
                </a:moveTo>
                <a:lnTo>
                  <a:pt x="293698" y="159940"/>
                </a:lnTo>
                <a:lnTo>
                  <a:pt x="293797" y="157757"/>
                </a:lnTo>
                <a:lnTo>
                  <a:pt x="298708" y="148232"/>
                </a:lnTo>
                <a:lnTo>
                  <a:pt x="377290" y="111323"/>
                </a:lnTo>
                <a:lnTo>
                  <a:pt x="300197" y="75604"/>
                </a:lnTo>
                <a:lnTo>
                  <a:pt x="298807" y="75009"/>
                </a:lnTo>
                <a:lnTo>
                  <a:pt x="297666" y="74414"/>
                </a:lnTo>
                <a:lnTo>
                  <a:pt x="293747" y="50403"/>
                </a:lnTo>
                <a:lnTo>
                  <a:pt x="293946" y="48517"/>
                </a:lnTo>
                <a:lnTo>
                  <a:pt x="294243" y="46533"/>
                </a:lnTo>
                <a:lnTo>
                  <a:pt x="294690" y="45144"/>
                </a:lnTo>
                <a:lnTo>
                  <a:pt x="295880" y="43557"/>
                </a:lnTo>
                <a:lnTo>
                  <a:pt x="296625" y="43209"/>
                </a:lnTo>
                <a:lnTo>
                  <a:pt x="298411" y="43408"/>
                </a:lnTo>
                <a:lnTo>
                  <a:pt x="406757" y="97184"/>
                </a:lnTo>
                <a:lnTo>
                  <a:pt x="408395" y="101054"/>
                </a:lnTo>
                <a:lnTo>
                  <a:pt x="409089" y="103336"/>
                </a:lnTo>
                <a:lnTo>
                  <a:pt x="409436" y="106808"/>
                </a:lnTo>
                <a:lnTo>
                  <a:pt x="409337" y="115937"/>
                </a:lnTo>
                <a:lnTo>
                  <a:pt x="408940" y="119409"/>
                </a:lnTo>
                <a:lnTo>
                  <a:pt x="405418" y="126206"/>
                </a:lnTo>
                <a:lnTo>
                  <a:pt x="300792" y="177998"/>
                </a:lnTo>
                <a:lnTo>
                  <a:pt x="299502" y="178693"/>
                </a:lnTo>
                <a:lnTo>
                  <a:pt x="298411" y="178990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08165" y="3131184"/>
            <a:ext cx="54610" cy="79375"/>
          </a:xfrm>
          <a:custGeom>
            <a:avLst/>
            <a:gdLst/>
            <a:ahLst/>
            <a:cxnLst/>
            <a:rect l="l" t="t" r="r" b="b"/>
            <a:pathLst>
              <a:path w="54610" h="79375">
                <a:moveTo>
                  <a:pt x="13484" y="79325"/>
                </a:moveTo>
                <a:lnTo>
                  <a:pt x="8523" y="79325"/>
                </a:lnTo>
                <a:lnTo>
                  <a:pt x="6390" y="79176"/>
                </a:lnTo>
                <a:lnTo>
                  <a:pt x="4704" y="78878"/>
                </a:lnTo>
                <a:lnTo>
                  <a:pt x="3116" y="78680"/>
                </a:lnTo>
                <a:lnTo>
                  <a:pt x="1926" y="78333"/>
                </a:lnTo>
                <a:lnTo>
                  <a:pt x="1132" y="77837"/>
                </a:lnTo>
                <a:lnTo>
                  <a:pt x="437" y="77440"/>
                </a:lnTo>
                <a:lnTo>
                  <a:pt x="41" y="76844"/>
                </a:lnTo>
                <a:lnTo>
                  <a:pt x="0" y="75158"/>
                </a:lnTo>
                <a:lnTo>
                  <a:pt x="189" y="74513"/>
                </a:lnTo>
                <a:lnTo>
                  <a:pt x="685" y="73521"/>
                </a:lnTo>
                <a:lnTo>
                  <a:pt x="17205" y="35867"/>
                </a:lnTo>
                <a:lnTo>
                  <a:pt x="17205" y="11211"/>
                </a:lnTo>
                <a:lnTo>
                  <a:pt x="17553" y="8731"/>
                </a:lnTo>
                <a:lnTo>
                  <a:pt x="27623" y="595"/>
                </a:lnTo>
                <a:lnTo>
                  <a:pt x="30004" y="198"/>
                </a:lnTo>
                <a:lnTo>
                  <a:pt x="32882" y="0"/>
                </a:lnTo>
                <a:lnTo>
                  <a:pt x="39430" y="0"/>
                </a:lnTo>
                <a:lnTo>
                  <a:pt x="42159" y="198"/>
                </a:lnTo>
                <a:lnTo>
                  <a:pt x="44441" y="595"/>
                </a:lnTo>
                <a:lnTo>
                  <a:pt x="46723" y="892"/>
                </a:lnTo>
                <a:lnTo>
                  <a:pt x="54412" y="17958"/>
                </a:lnTo>
                <a:lnTo>
                  <a:pt x="54214" y="21282"/>
                </a:lnTo>
                <a:lnTo>
                  <a:pt x="25837" y="74265"/>
                </a:lnTo>
                <a:lnTo>
                  <a:pt x="25242" y="75158"/>
                </a:lnTo>
                <a:lnTo>
                  <a:pt x="24547" y="75902"/>
                </a:lnTo>
                <a:lnTo>
                  <a:pt x="23754" y="76497"/>
                </a:lnTo>
                <a:lnTo>
                  <a:pt x="22960" y="77192"/>
                </a:lnTo>
                <a:lnTo>
                  <a:pt x="22017" y="77688"/>
                </a:lnTo>
                <a:lnTo>
                  <a:pt x="20926" y="77985"/>
                </a:lnTo>
                <a:lnTo>
                  <a:pt x="19834" y="78382"/>
                </a:lnTo>
                <a:lnTo>
                  <a:pt x="18495" y="78680"/>
                </a:lnTo>
                <a:lnTo>
                  <a:pt x="16908" y="78878"/>
                </a:lnTo>
                <a:lnTo>
                  <a:pt x="15419" y="79176"/>
                </a:lnTo>
                <a:lnTo>
                  <a:pt x="13484" y="793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49383" y="2985333"/>
            <a:ext cx="328295" cy="186055"/>
          </a:xfrm>
          <a:custGeom>
            <a:avLst/>
            <a:gdLst/>
            <a:ahLst/>
            <a:cxnLst/>
            <a:rect l="l" t="t" r="r" b="b"/>
            <a:pathLst>
              <a:path w="328295" h="186055">
                <a:moveTo>
                  <a:pt x="112514" y="174724"/>
                </a:moveTo>
                <a:lnTo>
                  <a:pt x="111621" y="174724"/>
                </a:lnTo>
                <a:lnTo>
                  <a:pt x="110827" y="174624"/>
                </a:lnTo>
                <a:lnTo>
                  <a:pt x="3720" y="121443"/>
                </a:lnTo>
                <a:lnTo>
                  <a:pt x="0" y="111075"/>
                </a:lnTo>
                <a:lnTo>
                  <a:pt x="99" y="101996"/>
                </a:lnTo>
                <a:lnTo>
                  <a:pt x="108346" y="39737"/>
                </a:lnTo>
                <a:lnTo>
                  <a:pt x="111025" y="38447"/>
                </a:lnTo>
                <a:lnTo>
                  <a:pt x="112910" y="38695"/>
                </a:lnTo>
                <a:lnTo>
                  <a:pt x="115093" y="42267"/>
                </a:lnTo>
                <a:lnTo>
                  <a:pt x="115639" y="45888"/>
                </a:lnTo>
                <a:lnTo>
                  <a:pt x="115540" y="58092"/>
                </a:lnTo>
                <a:lnTo>
                  <a:pt x="115341" y="60275"/>
                </a:lnTo>
                <a:lnTo>
                  <a:pt x="115242" y="62458"/>
                </a:lnTo>
                <a:lnTo>
                  <a:pt x="114994" y="64194"/>
                </a:lnTo>
                <a:lnTo>
                  <a:pt x="114597" y="65484"/>
                </a:lnTo>
                <a:lnTo>
                  <a:pt x="114300" y="66675"/>
                </a:lnTo>
                <a:lnTo>
                  <a:pt x="31998" y="106560"/>
                </a:lnTo>
                <a:lnTo>
                  <a:pt x="109090" y="142279"/>
                </a:lnTo>
                <a:lnTo>
                  <a:pt x="110380" y="142974"/>
                </a:lnTo>
                <a:lnTo>
                  <a:pt x="111472" y="143668"/>
                </a:lnTo>
                <a:lnTo>
                  <a:pt x="112365" y="144363"/>
                </a:lnTo>
                <a:lnTo>
                  <a:pt x="113258" y="144958"/>
                </a:lnTo>
                <a:lnTo>
                  <a:pt x="113903" y="145901"/>
                </a:lnTo>
                <a:lnTo>
                  <a:pt x="114300" y="147190"/>
                </a:lnTo>
                <a:lnTo>
                  <a:pt x="114796" y="148480"/>
                </a:lnTo>
                <a:lnTo>
                  <a:pt x="115143" y="150266"/>
                </a:lnTo>
                <a:lnTo>
                  <a:pt x="115540" y="154731"/>
                </a:lnTo>
                <a:lnTo>
                  <a:pt x="115639" y="164901"/>
                </a:lnTo>
                <a:lnTo>
                  <a:pt x="115490" y="167530"/>
                </a:lnTo>
                <a:lnTo>
                  <a:pt x="114895" y="171400"/>
                </a:lnTo>
                <a:lnTo>
                  <a:pt x="114448" y="172739"/>
                </a:lnTo>
                <a:lnTo>
                  <a:pt x="113258" y="174327"/>
                </a:lnTo>
                <a:lnTo>
                  <a:pt x="112514" y="174724"/>
                </a:lnTo>
                <a:close/>
              </a:path>
              <a:path w="328295" h="186055">
                <a:moveTo>
                  <a:pt x="167655" y="186035"/>
                </a:moveTo>
                <a:lnTo>
                  <a:pt x="160908" y="186035"/>
                </a:lnTo>
                <a:lnTo>
                  <a:pt x="158130" y="185935"/>
                </a:lnTo>
                <a:lnTo>
                  <a:pt x="147017" y="181570"/>
                </a:lnTo>
                <a:lnTo>
                  <a:pt x="147017" y="58340"/>
                </a:lnTo>
                <a:lnTo>
                  <a:pt x="155947" y="54024"/>
                </a:lnTo>
                <a:lnTo>
                  <a:pt x="158129" y="53726"/>
                </a:lnTo>
                <a:lnTo>
                  <a:pt x="160907" y="53578"/>
                </a:lnTo>
                <a:lnTo>
                  <a:pt x="167654" y="53578"/>
                </a:lnTo>
                <a:lnTo>
                  <a:pt x="170432" y="53726"/>
                </a:lnTo>
                <a:lnTo>
                  <a:pt x="172615" y="54024"/>
                </a:lnTo>
                <a:lnTo>
                  <a:pt x="174799" y="54223"/>
                </a:lnTo>
                <a:lnTo>
                  <a:pt x="176535" y="54570"/>
                </a:lnTo>
                <a:lnTo>
                  <a:pt x="179114" y="55562"/>
                </a:lnTo>
                <a:lnTo>
                  <a:pt x="180007" y="56157"/>
                </a:lnTo>
                <a:lnTo>
                  <a:pt x="180503" y="56852"/>
                </a:lnTo>
                <a:lnTo>
                  <a:pt x="181099" y="57546"/>
                </a:lnTo>
                <a:lnTo>
                  <a:pt x="181396" y="58340"/>
                </a:lnTo>
                <a:lnTo>
                  <a:pt x="181396" y="181570"/>
                </a:lnTo>
                <a:lnTo>
                  <a:pt x="181099" y="182363"/>
                </a:lnTo>
                <a:lnTo>
                  <a:pt x="180503" y="183058"/>
                </a:lnTo>
                <a:lnTo>
                  <a:pt x="180007" y="183753"/>
                </a:lnTo>
                <a:lnTo>
                  <a:pt x="170433" y="185935"/>
                </a:lnTo>
                <a:lnTo>
                  <a:pt x="167655" y="186035"/>
                </a:lnTo>
                <a:close/>
              </a:path>
              <a:path w="328295" h="186055">
                <a:moveTo>
                  <a:pt x="171772" y="36016"/>
                </a:moveTo>
                <a:lnTo>
                  <a:pt x="156393" y="36016"/>
                </a:lnTo>
                <a:lnTo>
                  <a:pt x="151184" y="34776"/>
                </a:lnTo>
                <a:lnTo>
                  <a:pt x="148505" y="32295"/>
                </a:lnTo>
                <a:lnTo>
                  <a:pt x="145826" y="29716"/>
                </a:lnTo>
                <a:lnTo>
                  <a:pt x="144487" y="25102"/>
                </a:lnTo>
                <a:lnTo>
                  <a:pt x="144573" y="11211"/>
                </a:lnTo>
                <a:lnTo>
                  <a:pt x="145876" y="6697"/>
                </a:lnTo>
                <a:lnTo>
                  <a:pt x="151432" y="1339"/>
                </a:lnTo>
                <a:lnTo>
                  <a:pt x="156691" y="0"/>
                </a:lnTo>
                <a:lnTo>
                  <a:pt x="172070" y="0"/>
                </a:lnTo>
                <a:lnTo>
                  <a:pt x="177229" y="1339"/>
                </a:lnTo>
                <a:lnTo>
                  <a:pt x="179908" y="4018"/>
                </a:lnTo>
                <a:lnTo>
                  <a:pt x="182686" y="6597"/>
                </a:lnTo>
                <a:lnTo>
                  <a:pt x="184075" y="11211"/>
                </a:lnTo>
                <a:lnTo>
                  <a:pt x="183955" y="25102"/>
                </a:lnTo>
                <a:lnTo>
                  <a:pt x="182637" y="29467"/>
                </a:lnTo>
                <a:lnTo>
                  <a:pt x="176981" y="34726"/>
                </a:lnTo>
                <a:lnTo>
                  <a:pt x="171772" y="36016"/>
                </a:lnTo>
                <a:close/>
              </a:path>
              <a:path w="328295" h="186055">
                <a:moveTo>
                  <a:pt x="217115" y="174377"/>
                </a:moveTo>
                <a:lnTo>
                  <a:pt x="212403" y="155326"/>
                </a:lnTo>
                <a:lnTo>
                  <a:pt x="212502" y="153144"/>
                </a:lnTo>
                <a:lnTo>
                  <a:pt x="217413" y="143619"/>
                </a:lnTo>
                <a:lnTo>
                  <a:pt x="295994" y="106709"/>
                </a:lnTo>
                <a:lnTo>
                  <a:pt x="218901" y="70990"/>
                </a:lnTo>
                <a:lnTo>
                  <a:pt x="217512" y="70395"/>
                </a:lnTo>
                <a:lnTo>
                  <a:pt x="216371" y="69800"/>
                </a:lnTo>
                <a:lnTo>
                  <a:pt x="212452" y="45789"/>
                </a:lnTo>
                <a:lnTo>
                  <a:pt x="212650" y="43904"/>
                </a:lnTo>
                <a:lnTo>
                  <a:pt x="212948" y="41920"/>
                </a:lnTo>
                <a:lnTo>
                  <a:pt x="213395" y="40530"/>
                </a:lnTo>
                <a:lnTo>
                  <a:pt x="214585" y="38943"/>
                </a:lnTo>
                <a:lnTo>
                  <a:pt x="215329" y="38596"/>
                </a:lnTo>
                <a:lnTo>
                  <a:pt x="217115" y="38794"/>
                </a:lnTo>
                <a:lnTo>
                  <a:pt x="325462" y="92571"/>
                </a:lnTo>
                <a:lnTo>
                  <a:pt x="327099" y="96440"/>
                </a:lnTo>
                <a:lnTo>
                  <a:pt x="327794" y="98722"/>
                </a:lnTo>
                <a:lnTo>
                  <a:pt x="328141" y="102195"/>
                </a:lnTo>
                <a:lnTo>
                  <a:pt x="328042" y="111323"/>
                </a:lnTo>
                <a:lnTo>
                  <a:pt x="327645" y="114796"/>
                </a:lnTo>
                <a:lnTo>
                  <a:pt x="324123" y="121592"/>
                </a:lnTo>
                <a:lnTo>
                  <a:pt x="219497" y="173384"/>
                </a:lnTo>
                <a:lnTo>
                  <a:pt x="218207" y="174079"/>
                </a:lnTo>
                <a:lnTo>
                  <a:pt x="217115" y="174377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90209" y="3131184"/>
            <a:ext cx="54610" cy="79375"/>
          </a:xfrm>
          <a:custGeom>
            <a:avLst/>
            <a:gdLst/>
            <a:ahLst/>
            <a:cxnLst/>
            <a:rect l="l" t="t" r="r" b="b"/>
            <a:pathLst>
              <a:path w="54610" h="79375">
                <a:moveTo>
                  <a:pt x="13485" y="79325"/>
                </a:moveTo>
                <a:lnTo>
                  <a:pt x="8523" y="79325"/>
                </a:lnTo>
                <a:lnTo>
                  <a:pt x="6390" y="79176"/>
                </a:lnTo>
                <a:lnTo>
                  <a:pt x="4704" y="78878"/>
                </a:lnTo>
                <a:lnTo>
                  <a:pt x="3116" y="78680"/>
                </a:lnTo>
                <a:lnTo>
                  <a:pt x="1926" y="78333"/>
                </a:lnTo>
                <a:lnTo>
                  <a:pt x="1132" y="77837"/>
                </a:lnTo>
                <a:lnTo>
                  <a:pt x="437" y="77440"/>
                </a:lnTo>
                <a:lnTo>
                  <a:pt x="41" y="76844"/>
                </a:lnTo>
                <a:lnTo>
                  <a:pt x="0" y="75158"/>
                </a:lnTo>
                <a:lnTo>
                  <a:pt x="189" y="74513"/>
                </a:lnTo>
                <a:lnTo>
                  <a:pt x="685" y="73521"/>
                </a:lnTo>
                <a:lnTo>
                  <a:pt x="17205" y="35867"/>
                </a:lnTo>
                <a:lnTo>
                  <a:pt x="17205" y="11211"/>
                </a:lnTo>
                <a:lnTo>
                  <a:pt x="17553" y="8731"/>
                </a:lnTo>
                <a:lnTo>
                  <a:pt x="27623" y="595"/>
                </a:lnTo>
                <a:lnTo>
                  <a:pt x="30005" y="198"/>
                </a:lnTo>
                <a:lnTo>
                  <a:pt x="32882" y="0"/>
                </a:lnTo>
                <a:lnTo>
                  <a:pt x="39430" y="0"/>
                </a:lnTo>
                <a:lnTo>
                  <a:pt x="42159" y="198"/>
                </a:lnTo>
                <a:lnTo>
                  <a:pt x="44441" y="595"/>
                </a:lnTo>
                <a:lnTo>
                  <a:pt x="46723" y="892"/>
                </a:lnTo>
                <a:lnTo>
                  <a:pt x="54412" y="17958"/>
                </a:lnTo>
                <a:lnTo>
                  <a:pt x="54214" y="21282"/>
                </a:lnTo>
                <a:lnTo>
                  <a:pt x="25837" y="74265"/>
                </a:lnTo>
                <a:lnTo>
                  <a:pt x="25242" y="75158"/>
                </a:lnTo>
                <a:lnTo>
                  <a:pt x="24548" y="75902"/>
                </a:lnTo>
                <a:lnTo>
                  <a:pt x="23754" y="76497"/>
                </a:lnTo>
                <a:lnTo>
                  <a:pt x="22960" y="77192"/>
                </a:lnTo>
                <a:lnTo>
                  <a:pt x="22017" y="77688"/>
                </a:lnTo>
                <a:lnTo>
                  <a:pt x="20926" y="77985"/>
                </a:lnTo>
                <a:lnTo>
                  <a:pt x="19834" y="78382"/>
                </a:lnTo>
                <a:lnTo>
                  <a:pt x="18495" y="78680"/>
                </a:lnTo>
                <a:lnTo>
                  <a:pt x="16908" y="78878"/>
                </a:lnTo>
                <a:lnTo>
                  <a:pt x="15419" y="79176"/>
                </a:lnTo>
                <a:lnTo>
                  <a:pt x="13485" y="793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31426" y="3023780"/>
            <a:ext cx="409575" cy="150495"/>
          </a:xfrm>
          <a:custGeom>
            <a:avLst/>
            <a:gdLst/>
            <a:ahLst/>
            <a:cxnLst/>
            <a:rect l="l" t="t" r="r" b="b"/>
            <a:pathLst>
              <a:path w="409575" h="150494">
                <a:moveTo>
                  <a:pt x="112514" y="136277"/>
                </a:moveTo>
                <a:lnTo>
                  <a:pt x="111621" y="136277"/>
                </a:lnTo>
                <a:lnTo>
                  <a:pt x="110827" y="136177"/>
                </a:lnTo>
                <a:lnTo>
                  <a:pt x="3720" y="82996"/>
                </a:lnTo>
                <a:lnTo>
                  <a:pt x="0" y="72628"/>
                </a:lnTo>
                <a:lnTo>
                  <a:pt x="99" y="63549"/>
                </a:lnTo>
                <a:lnTo>
                  <a:pt x="108346" y="1289"/>
                </a:lnTo>
                <a:lnTo>
                  <a:pt x="111025" y="0"/>
                </a:lnTo>
                <a:lnTo>
                  <a:pt x="112910" y="248"/>
                </a:lnTo>
                <a:lnTo>
                  <a:pt x="115093" y="3820"/>
                </a:lnTo>
                <a:lnTo>
                  <a:pt x="115639" y="7441"/>
                </a:lnTo>
                <a:lnTo>
                  <a:pt x="115540" y="19645"/>
                </a:lnTo>
                <a:lnTo>
                  <a:pt x="115341" y="21828"/>
                </a:lnTo>
                <a:lnTo>
                  <a:pt x="115242" y="24011"/>
                </a:lnTo>
                <a:lnTo>
                  <a:pt x="114994" y="25747"/>
                </a:lnTo>
                <a:lnTo>
                  <a:pt x="114597" y="27037"/>
                </a:lnTo>
                <a:lnTo>
                  <a:pt x="114300" y="28227"/>
                </a:lnTo>
                <a:lnTo>
                  <a:pt x="31998" y="68113"/>
                </a:lnTo>
                <a:lnTo>
                  <a:pt x="109091" y="103832"/>
                </a:lnTo>
                <a:lnTo>
                  <a:pt x="110380" y="104527"/>
                </a:lnTo>
                <a:lnTo>
                  <a:pt x="111472" y="105221"/>
                </a:lnTo>
                <a:lnTo>
                  <a:pt x="112365" y="105916"/>
                </a:lnTo>
                <a:lnTo>
                  <a:pt x="113258" y="106511"/>
                </a:lnTo>
                <a:lnTo>
                  <a:pt x="113903" y="107453"/>
                </a:lnTo>
                <a:lnTo>
                  <a:pt x="114300" y="108743"/>
                </a:lnTo>
                <a:lnTo>
                  <a:pt x="114796" y="110033"/>
                </a:lnTo>
                <a:lnTo>
                  <a:pt x="115143" y="111819"/>
                </a:lnTo>
                <a:lnTo>
                  <a:pt x="115540" y="116284"/>
                </a:lnTo>
                <a:lnTo>
                  <a:pt x="115639" y="126454"/>
                </a:lnTo>
                <a:lnTo>
                  <a:pt x="115490" y="129083"/>
                </a:lnTo>
                <a:lnTo>
                  <a:pt x="114895" y="132953"/>
                </a:lnTo>
                <a:lnTo>
                  <a:pt x="114448" y="134292"/>
                </a:lnTo>
                <a:lnTo>
                  <a:pt x="113258" y="135880"/>
                </a:lnTo>
                <a:lnTo>
                  <a:pt x="112514" y="136277"/>
                </a:lnTo>
                <a:close/>
              </a:path>
              <a:path w="409575" h="150494">
                <a:moveTo>
                  <a:pt x="198512" y="149969"/>
                </a:moveTo>
                <a:lnTo>
                  <a:pt x="182637" y="149969"/>
                </a:lnTo>
                <a:lnTo>
                  <a:pt x="175592" y="148629"/>
                </a:lnTo>
                <a:lnTo>
                  <a:pt x="147166" y="112018"/>
                </a:lnTo>
                <a:lnTo>
                  <a:pt x="146422" y="104278"/>
                </a:lnTo>
                <a:lnTo>
                  <a:pt x="146422" y="19595"/>
                </a:lnTo>
                <a:lnTo>
                  <a:pt x="146670" y="18802"/>
                </a:lnTo>
                <a:lnTo>
                  <a:pt x="147662" y="17412"/>
                </a:lnTo>
                <a:lnTo>
                  <a:pt x="148555" y="16867"/>
                </a:lnTo>
                <a:lnTo>
                  <a:pt x="149845" y="16470"/>
                </a:lnTo>
                <a:lnTo>
                  <a:pt x="151235" y="15974"/>
                </a:lnTo>
                <a:lnTo>
                  <a:pt x="153021" y="15627"/>
                </a:lnTo>
                <a:lnTo>
                  <a:pt x="157385" y="15230"/>
                </a:lnTo>
                <a:lnTo>
                  <a:pt x="160114" y="15130"/>
                </a:lnTo>
                <a:lnTo>
                  <a:pt x="166761" y="15130"/>
                </a:lnTo>
                <a:lnTo>
                  <a:pt x="169539" y="15230"/>
                </a:lnTo>
                <a:lnTo>
                  <a:pt x="173906" y="15627"/>
                </a:lnTo>
                <a:lnTo>
                  <a:pt x="175642" y="15974"/>
                </a:lnTo>
                <a:lnTo>
                  <a:pt x="176932" y="16470"/>
                </a:lnTo>
                <a:lnTo>
                  <a:pt x="178321" y="16867"/>
                </a:lnTo>
                <a:lnTo>
                  <a:pt x="179263" y="17413"/>
                </a:lnTo>
                <a:lnTo>
                  <a:pt x="179759" y="18107"/>
                </a:lnTo>
                <a:lnTo>
                  <a:pt x="180355" y="18802"/>
                </a:lnTo>
                <a:lnTo>
                  <a:pt x="180652" y="19595"/>
                </a:lnTo>
                <a:lnTo>
                  <a:pt x="180652" y="95597"/>
                </a:lnTo>
                <a:lnTo>
                  <a:pt x="181049" y="100459"/>
                </a:lnTo>
                <a:lnTo>
                  <a:pt x="197668" y="120054"/>
                </a:lnTo>
                <a:lnTo>
                  <a:pt x="262508" y="120054"/>
                </a:lnTo>
                <a:lnTo>
                  <a:pt x="262508" y="128091"/>
                </a:lnTo>
                <a:lnTo>
                  <a:pt x="233189" y="128091"/>
                </a:lnTo>
                <a:lnTo>
                  <a:pt x="228110" y="133253"/>
                </a:lnTo>
                <a:lnTo>
                  <a:pt x="222994" y="137728"/>
                </a:lnTo>
                <a:lnTo>
                  <a:pt x="217841" y="141513"/>
                </a:lnTo>
                <a:lnTo>
                  <a:pt x="212650" y="144611"/>
                </a:lnTo>
                <a:lnTo>
                  <a:pt x="205705" y="148183"/>
                </a:lnTo>
                <a:lnTo>
                  <a:pt x="198512" y="149969"/>
                </a:lnTo>
                <a:close/>
              </a:path>
              <a:path w="409575" h="150494">
                <a:moveTo>
                  <a:pt x="262508" y="120054"/>
                </a:moveTo>
                <a:lnTo>
                  <a:pt x="205407" y="120054"/>
                </a:lnTo>
                <a:lnTo>
                  <a:pt x="209773" y="118467"/>
                </a:lnTo>
                <a:lnTo>
                  <a:pt x="214139" y="115292"/>
                </a:lnTo>
                <a:lnTo>
                  <a:pt x="218603" y="112117"/>
                </a:lnTo>
                <a:lnTo>
                  <a:pt x="223366" y="107503"/>
                </a:lnTo>
                <a:lnTo>
                  <a:pt x="228426" y="101451"/>
                </a:lnTo>
                <a:lnTo>
                  <a:pt x="228426" y="19595"/>
                </a:lnTo>
                <a:lnTo>
                  <a:pt x="228674" y="18802"/>
                </a:lnTo>
                <a:lnTo>
                  <a:pt x="229666" y="17412"/>
                </a:lnTo>
                <a:lnTo>
                  <a:pt x="230559" y="16867"/>
                </a:lnTo>
                <a:lnTo>
                  <a:pt x="231849" y="16470"/>
                </a:lnTo>
                <a:lnTo>
                  <a:pt x="233140" y="15974"/>
                </a:lnTo>
                <a:lnTo>
                  <a:pt x="234876" y="15627"/>
                </a:lnTo>
                <a:lnTo>
                  <a:pt x="239241" y="15230"/>
                </a:lnTo>
                <a:lnTo>
                  <a:pt x="242019" y="15130"/>
                </a:lnTo>
                <a:lnTo>
                  <a:pt x="248766" y="15130"/>
                </a:lnTo>
                <a:lnTo>
                  <a:pt x="251544" y="15230"/>
                </a:lnTo>
                <a:lnTo>
                  <a:pt x="255910" y="15627"/>
                </a:lnTo>
                <a:lnTo>
                  <a:pt x="257646" y="15974"/>
                </a:lnTo>
                <a:lnTo>
                  <a:pt x="258936" y="16470"/>
                </a:lnTo>
                <a:lnTo>
                  <a:pt x="260226" y="16867"/>
                </a:lnTo>
                <a:lnTo>
                  <a:pt x="261119" y="17413"/>
                </a:lnTo>
                <a:lnTo>
                  <a:pt x="261615" y="18107"/>
                </a:lnTo>
                <a:lnTo>
                  <a:pt x="262210" y="18802"/>
                </a:lnTo>
                <a:lnTo>
                  <a:pt x="262508" y="19595"/>
                </a:lnTo>
                <a:lnTo>
                  <a:pt x="262508" y="120054"/>
                </a:lnTo>
                <a:close/>
              </a:path>
              <a:path w="409575" h="150494">
                <a:moveTo>
                  <a:pt x="250701" y="147587"/>
                </a:moveTo>
                <a:lnTo>
                  <a:pt x="244946" y="147587"/>
                </a:lnTo>
                <a:lnTo>
                  <a:pt x="242515" y="147488"/>
                </a:lnTo>
                <a:lnTo>
                  <a:pt x="233189" y="128091"/>
                </a:lnTo>
                <a:lnTo>
                  <a:pt x="262508" y="128091"/>
                </a:lnTo>
                <a:lnTo>
                  <a:pt x="262492" y="143172"/>
                </a:lnTo>
                <a:lnTo>
                  <a:pt x="262260" y="143916"/>
                </a:lnTo>
                <a:lnTo>
                  <a:pt x="261764" y="144611"/>
                </a:lnTo>
                <a:lnTo>
                  <a:pt x="261367" y="145305"/>
                </a:lnTo>
                <a:lnTo>
                  <a:pt x="253032" y="147488"/>
                </a:lnTo>
                <a:lnTo>
                  <a:pt x="250701" y="147587"/>
                </a:lnTo>
                <a:close/>
              </a:path>
              <a:path w="409575" h="150494">
                <a:moveTo>
                  <a:pt x="298411" y="135929"/>
                </a:moveTo>
                <a:lnTo>
                  <a:pt x="293698" y="116879"/>
                </a:lnTo>
                <a:lnTo>
                  <a:pt x="293797" y="114696"/>
                </a:lnTo>
                <a:lnTo>
                  <a:pt x="298708" y="105171"/>
                </a:lnTo>
                <a:lnTo>
                  <a:pt x="377289" y="68262"/>
                </a:lnTo>
                <a:lnTo>
                  <a:pt x="300197" y="32543"/>
                </a:lnTo>
                <a:lnTo>
                  <a:pt x="298808" y="31948"/>
                </a:lnTo>
                <a:lnTo>
                  <a:pt x="297667" y="31353"/>
                </a:lnTo>
                <a:lnTo>
                  <a:pt x="293747" y="7342"/>
                </a:lnTo>
                <a:lnTo>
                  <a:pt x="293946" y="5457"/>
                </a:lnTo>
                <a:lnTo>
                  <a:pt x="294244" y="3472"/>
                </a:lnTo>
                <a:lnTo>
                  <a:pt x="294690" y="2083"/>
                </a:lnTo>
                <a:lnTo>
                  <a:pt x="295881" y="496"/>
                </a:lnTo>
                <a:lnTo>
                  <a:pt x="296625" y="148"/>
                </a:lnTo>
                <a:lnTo>
                  <a:pt x="298411" y="347"/>
                </a:lnTo>
                <a:lnTo>
                  <a:pt x="406757" y="54123"/>
                </a:lnTo>
                <a:lnTo>
                  <a:pt x="408394" y="57993"/>
                </a:lnTo>
                <a:lnTo>
                  <a:pt x="409089" y="60275"/>
                </a:lnTo>
                <a:lnTo>
                  <a:pt x="409436" y="63748"/>
                </a:lnTo>
                <a:lnTo>
                  <a:pt x="409337" y="72876"/>
                </a:lnTo>
                <a:lnTo>
                  <a:pt x="408941" y="76348"/>
                </a:lnTo>
                <a:lnTo>
                  <a:pt x="405418" y="83145"/>
                </a:lnTo>
                <a:lnTo>
                  <a:pt x="300792" y="134937"/>
                </a:lnTo>
                <a:lnTo>
                  <a:pt x="299502" y="135632"/>
                </a:lnTo>
                <a:lnTo>
                  <a:pt x="298411" y="135929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5957" y="3361719"/>
            <a:ext cx="3310340" cy="2394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0096" y="2832804"/>
            <a:ext cx="651510" cy="11684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59"/>
              </a:spcBef>
            </a:pPr>
            <a:r>
              <a:rPr sz="2200" b="1" dirty="0"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59"/>
              </a:spcBef>
            </a:pPr>
            <a:r>
              <a:rPr sz="2200" b="1" dirty="0"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76375" y="3743166"/>
            <a:ext cx="1791568" cy="1925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60499" y="1481249"/>
            <a:ext cx="7623175" cy="37020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pc="-5" dirty="0">
                <a:solidFill>
                  <a:srgbClr val="642C84"/>
                </a:solidFill>
              </a:rPr>
              <a:t>&lt;p&gt;</a:t>
            </a:r>
            <a:r>
              <a:rPr spc="-5" dirty="0"/>
              <a:t>I would like to emphasize </a:t>
            </a:r>
            <a:r>
              <a:rPr spc="-5" dirty="0">
                <a:solidFill>
                  <a:srgbClr val="642C84"/>
                </a:solidFill>
              </a:rPr>
              <a:t>&lt;em&gt;</a:t>
            </a:r>
            <a:r>
              <a:rPr spc="-5" dirty="0"/>
              <a:t>this</a:t>
            </a:r>
            <a:r>
              <a:rPr spc="-5" dirty="0">
                <a:solidFill>
                  <a:srgbClr val="642C84"/>
                </a:solidFill>
              </a:rPr>
              <a:t>&lt;/em&gt;</a:t>
            </a:r>
            <a:r>
              <a:rPr spc="45" dirty="0">
                <a:solidFill>
                  <a:srgbClr val="642C84"/>
                </a:solidFill>
              </a:rPr>
              <a:t> </a:t>
            </a:r>
            <a:r>
              <a:rPr spc="-5" dirty="0"/>
              <a:t>word.</a:t>
            </a:r>
            <a:r>
              <a:rPr spc="-5" dirty="0">
                <a:solidFill>
                  <a:srgbClr val="642C84"/>
                </a:solidFill>
              </a:rPr>
              <a:t>&lt;/p&gt;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760499" y="2386950"/>
            <a:ext cx="7623175" cy="37020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&lt;h1&gt;</a:t>
            </a:r>
            <a:r>
              <a:rPr sz="1800" b="1" spc="-5" dirty="0">
                <a:latin typeface="Consolas"/>
                <a:cs typeface="Consolas"/>
              </a:rPr>
              <a:t>Do 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&lt;strong&gt;</a:t>
            </a:r>
            <a:r>
              <a:rPr sz="1800" b="1" spc="-5" dirty="0">
                <a:latin typeface="Consolas"/>
                <a:cs typeface="Consolas"/>
              </a:rPr>
              <a:t>not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&lt;/strong&gt; </a:t>
            </a:r>
            <a:r>
              <a:rPr sz="1800" b="1" spc="-5" dirty="0">
                <a:latin typeface="Consolas"/>
                <a:cs typeface="Consolas"/>
              </a:rPr>
              <a:t>forget about</a:t>
            </a:r>
            <a:r>
              <a:rPr sz="1800" b="1" spc="10" dirty="0">
                <a:latin typeface="Consolas"/>
                <a:cs typeface="Consolas"/>
              </a:rPr>
              <a:t> </a:t>
            </a:r>
            <a:r>
              <a:rPr sz="1800" b="1" spc="-5" dirty="0">
                <a:latin typeface="Consolas"/>
                <a:cs typeface="Consolas"/>
              </a:rPr>
              <a:t>this!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&lt;/h1&gt;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0609"/>
            <a:ext cx="2346489" cy="2829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5919" y="468198"/>
            <a:ext cx="397510" cy="150495"/>
          </a:xfrm>
          <a:custGeom>
            <a:avLst/>
            <a:gdLst/>
            <a:ahLst/>
            <a:cxnLst/>
            <a:rect l="l" t="t" r="r" b="b"/>
            <a:pathLst>
              <a:path w="397510" h="150495">
                <a:moveTo>
                  <a:pt x="112514" y="136276"/>
                </a:moveTo>
                <a:lnTo>
                  <a:pt x="111621" y="136276"/>
                </a:lnTo>
                <a:lnTo>
                  <a:pt x="110827" y="136177"/>
                </a:lnTo>
                <a:lnTo>
                  <a:pt x="3720" y="82996"/>
                </a:lnTo>
                <a:lnTo>
                  <a:pt x="0" y="72628"/>
                </a:lnTo>
                <a:lnTo>
                  <a:pt x="99" y="63549"/>
                </a:lnTo>
                <a:lnTo>
                  <a:pt x="108346" y="1289"/>
                </a:lnTo>
                <a:lnTo>
                  <a:pt x="111025" y="0"/>
                </a:lnTo>
                <a:lnTo>
                  <a:pt x="112910" y="248"/>
                </a:lnTo>
                <a:lnTo>
                  <a:pt x="115093" y="3819"/>
                </a:lnTo>
                <a:lnTo>
                  <a:pt x="115639" y="7441"/>
                </a:lnTo>
                <a:lnTo>
                  <a:pt x="115540" y="19645"/>
                </a:lnTo>
                <a:lnTo>
                  <a:pt x="115341" y="21828"/>
                </a:lnTo>
                <a:lnTo>
                  <a:pt x="115242" y="24010"/>
                </a:lnTo>
                <a:lnTo>
                  <a:pt x="114994" y="25747"/>
                </a:lnTo>
                <a:lnTo>
                  <a:pt x="114597" y="27037"/>
                </a:lnTo>
                <a:lnTo>
                  <a:pt x="114300" y="28227"/>
                </a:lnTo>
                <a:lnTo>
                  <a:pt x="31998" y="68113"/>
                </a:lnTo>
                <a:lnTo>
                  <a:pt x="109091" y="103832"/>
                </a:lnTo>
                <a:lnTo>
                  <a:pt x="110380" y="104526"/>
                </a:lnTo>
                <a:lnTo>
                  <a:pt x="111472" y="105221"/>
                </a:lnTo>
                <a:lnTo>
                  <a:pt x="112365" y="105916"/>
                </a:lnTo>
                <a:lnTo>
                  <a:pt x="113258" y="106511"/>
                </a:lnTo>
                <a:lnTo>
                  <a:pt x="113903" y="107453"/>
                </a:lnTo>
                <a:lnTo>
                  <a:pt x="114300" y="108743"/>
                </a:lnTo>
                <a:lnTo>
                  <a:pt x="114796" y="110033"/>
                </a:lnTo>
                <a:lnTo>
                  <a:pt x="115143" y="111819"/>
                </a:lnTo>
                <a:lnTo>
                  <a:pt x="115540" y="116284"/>
                </a:lnTo>
                <a:lnTo>
                  <a:pt x="115639" y="126454"/>
                </a:lnTo>
                <a:lnTo>
                  <a:pt x="115490" y="129083"/>
                </a:lnTo>
                <a:lnTo>
                  <a:pt x="114895" y="132953"/>
                </a:lnTo>
                <a:lnTo>
                  <a:pt x="114448" y="134292"/>
                </a:lnTo>
                <a:lnTo>
                  <a:pt x="113258" y="135880"/>
                </a:lnTo>
                <a:lnTo>
                  <a:pt x="112514" y="136276"/>
                </a:lnTo>
                <a:close/>
              </a:path>
              <a:path w="397510" h="150495">
                <a:moveTo>
                  <a:pt x="153863" y="51147"/>
                </a:moveTo>
                <a:lnTo>
                  <a:pt x="151383" y="51147"/>
                </a:lnTo>
                <a:lnTo>
                  <a:pt x="150490" y="50849"/>
                </a:lnTo>
                <a:lnTo>
                  <a:pt x="146273" y="34528"/>
                </a:lnTo>
                <a:lnTo>
                  <a:pt x="146471" y="32345"/>
                </a:lnTo>
                <a:lnTo>
                  <a:pt x="146868" y="30757"/>
                </a:lnTo>
                <a:lnTo>
                  <a:pt x="147364" y="29071"/>
                </a:lnTo>
                <a:lnTo>
                  <a:pt x="148257" y="27582"/>
                </a:lnTo>
                <a:lnTo>
                  <a:pt x="149547" y="26292"/>
                </a:lnTo>
                <a:lnTo>
                  <a:pt x="150837" y="24903"/>
                </a:lnTo>
                <a:lnTo>
                  <a:pt x="181396" y="14089"/>
                </a:lnTo>
                <a:lnTo>
                  <a:pt x="186457" y="13196"/>
                </a:lnTo>
                <a:lnTo>
                  <a:pt x="191665" y="12749"/>
                </a:lnTo>
                <a:lnTo>
                  <a:pt x="206548" y="12749"/>
                </a:lnTo>
                <a:lnTo>
                  <a:pt x="242614" y="28078"/>
                </a:lnTo>
                <a:lnTo>
                  <a:pt x="247676" y="38794"/>
                </a:lnTo>
                <a:lnTo>
                  <a:pt x="188292" y="38794"/>
                </a:lnTo>
                <a:lnTo>
                  <a:pt x="183133" y="39439"/>
                </a:lnTo>
                <a:lnTo>
                  <a:pt x="174104" y="42019"/>
                </a:lnTo>
                <a:lnTo>
                  <a:pt x="170135" y="43457"/>
                </a:lnTo>
                <a:lnTo>
                  <a:pt x="166662" y="45045"/>
                </a:lnTo>
                <a:lnTo>
                  <a:pt x="163289" y="46533"/>
                </a:lnTo>
                <a:lnTo>
                  <a:pt x="160412" y="47922"/>
                </a:lnTo>
                <a:lnTo>
                  <a:pt x="158030" y="49212"/>
                </a:lnTo>
                <a:lnTo>
                  <a:pt x="155748" y="50502"/>
                </a:lnTo>
                <a:lnTo>
                  <a:pt x="153863" y="51147"/>
                </a:lnTo>
                <a:close/>
              </a:path>
              <a:path w="397510" h="150495">
                <a:moveTo>
                  <a:pt x="191765" y="149969"/>
                </a:moveTo>
                <a:lnTo>
                  <a:pt x="177477" y="149969"/>
                </a:lnTo>
                <a:lnTo>
                  <a:pt x="171524" y="149125"/>
                </a:lnTo>
                <a:lnTo>
                  <a:pt x="140667" y="122683"/>
                </a:lnTo>
                <a:lnTo>
                  <a:pt x="139576" y="116929"/>
                </a:lnTo>
                <a:lnTo>
                  <a:pt x="139576" y="103336"/>
                </a:lnTo>
                <a:lnTo>
                  <a:pt x="168498" y="73124"/>
                </a:lnTo>
                <a:lnTo>
                  <a:pt x="205209" y="69006"/>
                </a:lnTo>
                <a:lnTo>
                  <a:pt x="217115" y="69006"/>
                </a:lnTo>
                <a:lnTo>
                  <a:pt x="217115" y="57794"/>
                </a:lnTo>
                <a:lnTo>
                  <a:pt x="216718" y="54471"/>
                </a:lnTo>
                <a:lnTo>
                  <a:pt x="215131" y="48716"/>
                </a:lnTo>
                <a:lnTo>
                  <a:pt x="213841" y="46335"/>
                </a:lnTo>
                <a:lnTo>
                  <a:pt x="212055" y="44449"/>
                </a:lnTo>
                <a:lnTo>
                  <a:pt x="210269" y="42465"/>
                </a:lnTo>
                <a:lnTo>
                  <a:pt x="207888" y="41026"/>
                </a:lnTo>
                <a:lnTo>
                  <a:pt x="204911" y="40133"/>
                </a:lnTo>
                <a:lnTo>
                  <a:pt x="202034" y="39241"/>
                </a:lnTo>
                <a:lnTo>
                  <a:pt x="198412" y="38794"/>
                </a:lnTo>
                <a:lnTo>
                  <a:pt x="247676" y="38794"/>
                </a:lnTo>
                <a:lnTo>
                  <a:pt x="249758" y="45144"/>
                </a:lnTo>
                <a:lnTo>
                  <a:pt x="250750" y="52387"/>
                </a:lnTo>
                <a:lnTo>
                  <a:pt x="250750" y="90437"/>
                </a:lnTo>
                <a:lnTo>
                  <a:pt x="198462" y="90437"/>
                </a:lnTo>
                <a:lnTo>
                  <a:pt x="193699" y="90884"/>
                </a:lnTo>
                <a:lnTo>
                  <a:pt x="189731" y="91777"/>
                </a:lnTo>
                <a:lnTo>
                  <a:pt x="185861" y="92571"/>
                </a:lnTo>
                <a:lnTo>
                  <a:pt x="182686" y="93811"/>
                </a:lnTo>
                <a:lnTo>
                  <a:pt x="180206" y="95498"/>
                </a:lnTo>
                <a:lnTo>
                  <a:pt x="177725" y="97085"/>
                </a:lnTo>
                <a:lnTo>
                  <a:pt x="175939" y="99069"/>
                </a:lnTo>
                <a:lnTo>
                  <a:pt x="174848" y="101451"/>
                </a:lnTo>
                <a:lnTo>
                  <a:pt x="173756" y="103733"/>
                </a:lnTo>
                <a:lnTo>
                  <a:pt x="173211" y="106362"/>
                </a:lnTo>
                <a:lnTo>
                  <a:pt x="173211" y="114399"/>
                </a:lnTo>
                <a:lnTo>
                  <a:pt x="174798" y="118417"/>
                </a:lnTo>
                <a:lnTo>
                  <a:pt x="177973" y="121394"/>
                </a:lnTo>
                <a:lnTo>
                  <a:pt x="181247" y="124271"/>
                </a:lnTo>
                <a:lnTo>
                  <a:pt x="185712" y="125710"/>
                </a:lnTo>
                <a:lnTo>
                  <a:pt x="250750" y="125710"/>
                </a:lnTo>
                <a:lnTo>
                  <a:pt x="250750" y="133002"/>
                </a:lnTo>
                <a:lnTo>
                  <a:pt x="222324" y="133002"/>
                </a:lnTo>
                <a:lnTo>
                  <a:pt x="217363" y="138360"/>
                </a:lnTo>
                <a:lnTo>
                  <a:pt x="211658" y="142527"/>
                </a:lnTo>
                <a:lnTo>
                  <a:pt x="198859" y="148480"/>
                </a:lnTo>
                <a:lnTo>
                  <a:pt x="191765" y="149969"/>
                </a:lnTo>
                <a:close/>
              </a:path>
              <a:path w="397510" h="150495">
                <a:moveTo>
                  <a:pt x="250750" y="125710"/>
                </a:moveTo>
                <a:lnTo>
                  <a:pt x="196229" y="125710"/>
                </a:lnTo>
                <a:lnTo>
                  <a:pt x="200644" y="124469"/>
                </a:lnTo>
                <a:lnTo>
                  <a:pt x="204613" y="121989"/>
                </a:lnTo>
                <a:lnTo>
                  <a:pt x="208681" y="119508"/>
                </a:lnTo>
                <a:lnTo>
                  <a:pt x="212849" y="115937"/>
                </a:lnTo>
                <a:lnTo>
                  <a:pt x="217115" y="111273"/>
                </a:lnTo>
                <a:lnTo>
                  <a:pt x="217115" y="90437"/>
                </a:lnTo>
                <a:lnTo>
                  <a:pt x="250750" y="90437"/>
                </a:lnTo>
                <a:lnTo>
                  <a:pt x="250750" y="125710"/>
                </a:lnTo>
                <a:close/>
              </a:path>
              <a:path w="397510" h="150495">
                <a:moveTo>
                  <a:pt x="240233" y="147587"/>
                </a:moveTo>
                <a:lnTo>
                  <a:pt x="232395" y="147587"/>
                </a:lnTo>
                <a:lnTo>
                  <a:pt x="229418" y="147439"/>
                </a:lnTo>
                <a:lnTo>
                  <a:pt x="222324" y="143867"/>
                </a:lnTo>
                <a:lnTo>
                  <a:pt x="222324" y="133002"/>
                </a:lnTo>
                <a:lnTo>
                  <a:pt x="250750" y="133002"/>
                </a:lnTo>
                <a:lnTo>
                  <a:pt x="250750" y="143867"/>
                </a:lnTo>
                <a:lnTo>
                  <a:pt x="240233" y="147587"/>
                </a:lnTo>
                <a:close/>
              </a:path>
              <a:path w="397510" h="150495">
                <a:moveTo>
                  <a:pt x="286407" y="135929"/>
                </a:moveTo>
                <a:lnTo>
                  <a:pt x="281695" y="116879"/>
                </a:lnTo>
                <a:lnTo>
                  <a:pt x="281794" y="114696"/>
                </a:lnTo>
                <a:lnTo>
                  <a:pt x="286705" y="105171"/>
                </a:lnTo>
                <a:lnTo>
                  <a:pt x="365286" y="68262"/>
                </a:lnTo>
                <a:lnTo>
                  <a:pt x="288193" y="32543"/>
                </a:lnTo>
                <a:lnTo>
                  <a:pt x="286804" y="31948"/>
                </a:lnTo>
                <a:lnTo>
                  <a:pt x="285663" y="31353"/>
                </a:lnTo>
                <a:lnTo>
                  <a:pt x="281744" y="7342"/>
                </a:lnTo>
                <a:lnTo>
                  <a:pt x="281942" y="5457"/>
                </a:lnTo>
                <a:lnTo>
                  <a:pt x="282240" y="3472"/>
                </a:lnTo>
                <a:lnTo>
                  <a:pt x="282687" y="2083"/>
                </a:lnTo>
                <a:lnTo>
                  <a:pt x="283877" y="496"/>
                </a:lnTo>
                <a:lnTo>
                  <a:pt x="284621" y="148"/>
                </a:lnTo>
                <a:lnTo>
                  <a:pt x="286407" y="347"/>
                </a:lnTo>
                <a:lnTo>
                  <a:pt x="394754" y="54123"/>
                </a:lnTo>
                <a:lnTo>
                  <a:pt x="396391" y="57993"/>
                </a:lnTo>
                <a:lnTo>
                  <a:pt x="397086" y="60275"/>
                </a:lnTo>
                <a:lnTo>
                  <a:pt x="397433" y="63748"/>
                </a:lnTo>
                <a:lnTo>
                  <a:pt x="397334" y="72876"/>
                </a:lnTo>
                <a:lnTo>
                  <a:pt x="396937" y="76348"/>
                </a:lnTo>
                <a:lnTo>
                  <a:pt x="393415" y="83145"/>
                </a:lnTo>
                <a:lnTo>
                  <a:pt x="288789" y="134937"/>
                </a:lnTo>
                <a:lnTo>
                  <a:pt x="287499" y="135632"/>
                </a:lnTo>
                <a:lnTo>
                  <a:pt x="286407" y="135929"/>
                </a:lnTo>
                <a:close/>
              </a:path>
            </a:pathLst>
          </a:custGeom>
          <a:solidFill>
            <a:srgbClr val="DB4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299" y="802124"/>
            <a:ext cx="8657590" cy="3704590"/>
          </a:xfrm>
          <a:custGeom>
            <a:avLst/>
            <a:gdLst/>
            <a:ahLst/>
            <a:cxnLst/>
            <a:rect l="l" t="t" r="r" b="b"/>
            <a:pathLst>
              <a:path w="8657590" h="3704590">
                <a:moveTo>
                  <a:pt x="0" y="0"/>
                </a:moveTo>
                <a:lnTo>
                  <a:pt x="8657099" y="0"/>
                </a:lnTo>
                <a:lnTo>
                  <a:pt x="8657099" y="3704399"/>
                </a:lnTo>
                <a:lnTo>
                  <a:pt x="0" y="3704399"/>
                </a:lnTo>
                <a:lnTo>
                  <a:pt x="0" y="0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7299" y="802124"/>
            <a:ext cx="8657590" cy="3704590"/>
          </a:xfrm>
          <a:custGeom>
            <a:avLst/>
            <a:gdLst/>
            <a:ahLst/>
            <a:cxnLst/>
            <a:rect l="l" t="t" r="r" b="b"/>
            <a:pathLst>
              <a:path w="8657590" h="3704590">
                <a:moveTo>
                  <a:pt x="0" y="0"/>
                </a:moveTo>
                <a:lnTo>
                  <a:pt x="8657099" y="0"/>
                </a:lnTo>
                <a:lnTo>
                  <a:pt x="8657099" y="3704399"/>
                </a:lnTo>
                <a:lnTo>
                  <a:pt x="0" y="37043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0324" y="787901"/>
            <a:ext cx="8440420" cy="3683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&lt;a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href</a:t>
            </a:r>
            <a:r>
              <a:rPr sz="1800" b="1" spc="-5" dirty="0">
                <a:latin typeface="Consolas"/>
                <a:cs typeface="Consolas"/>
              </a:rPr>
              <a:t>="form.html"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800" b="1" spc="-5" dirty="0">
                <a:latin typeface="Consolas"/>
                <a:cs typeface="Consolas"/>
              </a:rPr>
              <a:t>Link to form.html in the same</a:t>
            </a:r>
            <a:r>
              <a:rPr sz="1800" b="1" dirty="0">
                <a:latin typeface="Consolas"/>
                <a:cs typeface="Consolas"/>
              </a:rPr>
              <a:t> folder</a:t>
            </a:r>
            <a:r>
              <a:rPr sz="1800" b="1" dirty="0">
                <a:solidFill>
                  <a:srgbClr val="642C84"/>
                </a:solidFill>
                <a:latin typeface="Consolas"/>
                <a:cs typeface="Consolas"/>
              </a:rPr>
              <a:t>&lt;/a&gt;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&lt;a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href</a:t>
            </a:r>
            <a:r>
              <a:rPr sz="1800" b="1" spc="-5" dirty="0">
                <a:latin typeface="Consolas"/>
                <a:cs typeface="Consolas"/>
              </a:rPr>
              <a:t>="../parent.html"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800" b="1" spc="-5" dirty="0">
                <a:latin typeface="Consolas"/>
                <a:cs typeface="Consolas"/>
              </a:rPr>
              <a:t>Link to parent.html in parent</a:t>
            </a:r>
            <a:r>
              <a:rPr sz="1800" b="1" dirty="0">
                <a:latin typeface="Consolas"/>
                <a:cs typeface="Consolas"/>
              </a:rPr>
              <a:t> folder</a:t>
            </a:r>
            <a:r>
              <a:rPr sz="1800" b="1" dirty="0">
                <a:solidFill>
                  <a:srgbClr val="642C84"/>
                </a:solidFill>
                <a:latin typeface="Consolas"/>
                <a:cs typeface="Consolas"/>
              </a:rPr>
              <a:t>&lt;/a&gt;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&lt;a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href</a:t>
            </a:r>
            <a:r>
              <a:rPr sz="1800" b="1" spc="-5" dirty="0">
                <a:latin typeface="Consolas"/>
                <a:cs typeface="Consolas"/>
              </a:rPr>
              <a:t>="child/file.html"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800" b="1" spc="-5" dirty="0">
                <a:latin typeface="Consolas"/>
                <a:cs typeface="Consolas"/>
              </a:rPr>
              <a:t>Link to file.html in child</a:t>
            </a:r>
            <a:r>
              <a:rPr sz="1800" b="1" spc="-15" dirty="0">
                <a:latin typeface="Consolas"/>
                <a:cs typeface="Consolas"/>
              </a:rPr>
              <a:t> </a:t>
            </a:r>
            <a:r>
              <a:rPr sz="1800" b="1" dirty="0">
                <a:latin typeface="Consolas"/>
                <a:cs typeface="Consolas"/>
              </a:rPr>
              <a:t>subfolder</a:t>
            </a:r>
            <a:r>
              <a:rPr sz="1800" b="1" dirty="0">
                <a:solidFill>
                  <a:srgbClr val="642C84"/>
                </a:solidFill>
                <a:latin typeface="Consolas"/>
                <a:cs typeface="Consolas"/>
              </a:rPr>
              <a:t>&lt;/a&gt;</a:t>
            </a:r>
            <a:endParaRPr sz="1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&lt;a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href</a:t>
            </a:r>
            <a:r>
              <a:rPr sz="1800" b="1" spc="-5" dirty="0">
                <a:latin typeface="Consolas"/>
                <a:cs typeface="Consolas"/>
              </a:rPr>
              <a:t>="</a:t>
            </a:r>
            <a:r>
              <a:rPr sz="1800" b="1" u="heavy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Consolas"/>
                <a:cs typeface="Consolas"/>
                <a:hlinkClick r:id="rId5"/>
              </a:rPr>
              <a:t>http://www.google.com</a:t>
            </a:r>
            <a:r>
              <a:rPr sz="1800" b="1" spc="-5" dirty="0">
                <a:latin typeface="Consolas"/>
                <a:cs typeface="Consolas"/>
              </a:rPr>
              <a:t>"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800" b="1" spc="-5" dirty="0">
                <a:latin typeface="Consolas"/>
                <a:cs typeface="Consolas"/>
              </a:rPr>
              <a:t>Link to an external </a:t>
            </a:r>
            <a:r>
              <a:rPr sz="1800" b="1" dirty="0">
                <a:latin typeface="Consolas"/>
                <a:cs typeface="Consolas"/>
              </a:rPr>
              <a:t>site</a:t>
            </a:r>
            <a:r>
              <a:rPr sz="1800" b="1" dirty="0">
                <a:solidFill>
                  <a:srgbClr val="642C84"/>
                </a:solidFill>
                <a:latin typeface="Consolas"/>
                <a:cs typeface="Consolas"/>
              </a:rPr>
              <a:t>&lt;/a&gt;</a:t>
            </a:r>
            <a:endParaRPr sz="1800" dirty="0">
              <a:latin typeface="Consolas"/>
              <a:cs typeface="Consolas"/>
            </a:endParaRPr>
          </a:p>
          <a:p>
            <a:pPr marL="12700" marR="130175">
              <a:lnSpc>
                <a:spcPct val="111100"/>
              </a:lnSpc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&lt;a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href</a:t>
            </a:r>
            <a:r>
              <a:rPr sz="1800" b="1" spc="-5" dirty="0">
                <a:latin typeface="Consolas"/>
                <a:cs typeface="Consolas"/>
              </a:rPr>
              <a:t>="</a:t>
            </a:r>
            <a:r>
              <a:rPr sz="1800" b="1" u="heavy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Consolas"/>
                <a:cs typeface="Consolas"/>
                <a:hlinkClick r:id="rId5"/>
              </a:rPr>
              <a:t>http://www.google.com</a:t>
            </a:r>
            <a:r>
              <a:rPr sz="1800" b="1" spc="-5" dirty="0">
                <a:latin typeface="Consolas"/>
                <a:cs typeface="Consolas"/>
              </a:rPr>
              <a:t>"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title</a:t>
            </a:r>
            <a:r>
              <a:rPr sz="1800" b="1" spc="-5" dirty="0">
                <a:latin typeface="Consolas"/>
                <a:cs typeface="Consolas"/>
              </a:rPr>
              <a:t>="Google"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800" b="1" spc="-5" dirty="0">
                <a:latin typeface="Consolas"/>
                <a:cs typeface="Consolas"/>
              </a:rPr>
              <a:t>Link to an external  site with additional</a:t>
            </a:r>
            <a:r>
              <a:rPr sz="1800" b="1" spc="-15" dirty="0">
                <a:latin typeface="Consolas"/>
                <a:cs typeface="Consolas"/>
              </a:rPr>
              <a:t> </a:t>
            </a:r>
            <a:r>
              <a:rPr sz="1800" b="1" dirty="0">
                <a:latin typeface="Consolas"/>
                <a:cs typeface="Consolas"/>
              </a:rPr>
              <a:t>information</a:t>
            </a:r>
            <a:r>
              <a:rPr sz="1800" b="1" dirty="0">
                <a:solidFill>
                  <a:srgbClr val="642C84"/>
                </a:solidFill>
                <a:latin typeface="Consolas"/>
                <a:cs typeface="Consolas"/>
              </a:rPr>
              <a:t>&lt;/a&gt;</a:t>
            </a:r>
            <a:endParaRPr sz="1800" dirty="0">
              <a:latin typeface="Consolas"/>
              <a:cs typeface="Consolas"/>
            </a:endParaRPr>
          </a:p>
          <a:p>
            <a:pPr marL="12700" marR="5080">
              <a:lnSpc>
                <a:spcPct val="111100"/>
              </a:lnSpc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&lt;a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href</a:t>
            </a:r>
            <a:r>
              <a:rPr sz="1800" b="1" spc="-5" dirty="0">
                <a:latin typeface="Consolas"/>
                <a:cs typeface="Consolas"/>
              </a:rPr>
              <a:t>="</a:t>
            </a:r>
            <a:r>
              <a:rPr sz="1800" b="1" u="heavy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Consolas"/>
                <a:cs typeface="Consolas"/>
                <a:hlinkClick r:id="rId5"/>
              </a:rPr>
              <a:t>http://www.google.com</a:t>
            </a:r>
            <a:r>
              <a:rPr sz="1800" b="1" spc="-5" dirty="0">
                <a:latin typeface="Consolas"/>
                <a:cs typeface="Consolas"/>
              </a:rPr>
              <a:t>"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target</a:t>
            </a:r>
            <a:r>
              <a:rPr sz="1800" b="1" spc="-5" dirty="0">
                <a:latin typeface="Consolas"/>
                <a:cs typeface="Consolas"/>
              </a:rPr>
              <a:t>="</a:t>
            </a:r>
            <a:r>
              <a:rPr sz="1800" b="1" spc="-5" dirty="0">
                <a:solidFill>
                  <a:srgbClr val="FF9900"/>
                </a:solidFill>
                <a:latin typeface="Consolas"/>
                <a:cs typeface="Consolas"/>
              </a:rPr>
              <a:t>_blank</a:t>
            </a:r>
            <a:r>
              <a:rPr sz="1800" b="1" spc="-5" dirty="0">
                <a:latin typeface="Consolas"/>
                <a:cs typeface="Consolas"/>
              </a:rPr>
              <a:t>"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800" b="1" spc="-5" dirty="0">
                <a:latin typeface="Consolas"/>
                <a:cs typeface="Consolas"/>
              </a:rPr>
              <a:t>Link to an external  site that opens in </a:t>
            </a:r>
            <a:r>
              <a:rPr sz="1800" b="1" dirty="0">
                <a:latin typeface="Consolas"/>
                <a:cs typeface="Consolas"/>
              </a:rPr>
              <a:t>a </a:t>
            </a:r>
            <a:r>
              <a:rPr sz="1800" b="1" spc="-5" dirty="0">
                <a:latin typeface="Consolas"/>
                <a:cs typeface="Consolas"/>
              </a:rPr>
              <a:t>new</a:t>
            </a:r>
            <a:r>
              <a:rPr sz="1800" b="1" spc="-20" dirty="0">
                <a:latin typeface="Consolas"/>
                <a:cs typeface="Consolas"/>
              </a:rPr>
              <a:t> </a:t>
            </a:r>
            <a:r>
              <a:rPr sz="1800" b="1" dirty="0">
                <a:latin typeface="Consolas"/>
                <a:cs typeface="Consolas"/>
              </a:rPr>
              <a:t>window</a:t>
            </a:r>
            <a:r>
              <a:rPr sz="1800" b="1" dirty="0">
                <a:solidFill>
                  <a:srgbClr val="642C84"/>
                </a:solidFill>
                <a:latin typeface="Consolas"/>
                <a:cs typeface="Consolas"/>
              </a:rPr>
              <a:t>&lt;/a&gt;</a:t>
            </a:r>
            <a:endParaRPr sz="1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&lt;a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href</a:t>
            </a:r>
            <a:r>
              <a:rPr sz="1800" b="1" spc="-5" dirty="0">
                <a:latin typeface="Consolas"/>
                <a:cs typeface="Consolas"/>
              </a:rPr>
              <a:t>="</a:t>
            </a:r>
            <a:r>
              <a:rPr sz="1800" b="1" spc="-5" dirty="0">
                <a:solidFill>
                  <a:srgbClr val="FF9900"/>
                </a:solidFill>
                <a:latin typeface="Consolas"/>
                <a:cs typeface="Consolas"/>
                <a:hlinkClick r:id="rId6"/>
              </a:rPr>
              <a:t>mailto:</a:t>
            </a:r>
            <a:r>
              <a:rPr sz="1800" b="1" spc="-5" dirty="0">
                <a:latin typeface="Consolas"/>
                <a:cs typeface="Consolas"/>
                <a:hlinkClick r:id="rId6"/>
              </a:rPr>
              <a:t>me@example.com"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800" b="1" spc="-5" dirty="0">
                <a:latin typeface="Consolas"/>
                <a:cs typeface="Consolas"/>
              </a:rPr>
              <a:t>Link to an</a:t>
            </a:r>
            <a:r>
              <a:rPr sz="1800" b="1" dirty="0">
                <a:latin typeface="Consolas"/>
                <a:cs typeface="Consolas"/>
              </a:rPr>
              <a:t> </a:t>
            </a:r>
            <a:r>
              <a:rPr sz="1800" b="1" spc="-5" dirty="0">
                <a:latin typeface="Consolas"/>
                <a:cs typeface="Consolas"/>
              </a:rPr>
              <a:t>email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&lt;/a&gt;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&lt;a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href</a:t>
            </a:r>
            <a:r>
              <a:rPr sz="1800" b="1" spc="-5" dirty="0">
                <a:latin typeface="Consolas"/>
                <a:cs typeface="Consolas"/>
              </a:rPr>
              <a:t>="</a:t>
            </a:r>
            <a:r>
              <a:rPr sz="1800" b="1" u="heavy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Consolas"/>
                <a:cs typeface="Consolas"/>
                <a:hlinkClick r:id="rId6"/>
              </a:rPr>
              <a:t>mailto:me@example.com</a:t>
            </a:r>
            <a:r>
              <a:rPr sz="1800" b="1" spc="-5" dirty="0">
                <a:latin typeface="Consolas"/>
                <a:cs typeface="Consolas"/>
              </a:rPr>
              <a:t>?cc=a@ex.com"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800" b="1" spc="-5" dirty="0">
                <a:latin typeface="Consolas"/>
                <a:cs typeface="Consolas"/>
              </a:rPr>
              <a:t>Email link with</a:t>
            </a:r>
            <a:r>
              <a:rPr sz="1800" b="1" dirty="0">
                <a:latin typeface="Consolas"/>
                <a:cs typeface="Consolas"/>
              </a:rPr>
              <a:t> cc</a:t>
            </a:r>
            <a:r>
              <a:rPr sz="1800" b="1" dirty="0">
                <a:solidFill>
                  <a:srgbClr val="642C84"/>
                </a:solidFill>
                <a:latin typeface="Consolas"/>
                <a:cs typeface="Consolas"/>
              </a:rPr>
              <a:t>&lt;/a&gt;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0609"/>
            <a:ext cx="2346489" cy="2829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5919" y="468198"/>
            <a:ext cx="397510" cy="150495"/>
          </a:xfrm>
          <a:custGeom>
            <a:avLst/>
            <a:gdLst/>
            <a:ahLst/>
            <a:cxnLst/>
            <a:rect l="l" t="t" r="r" b="b"/>
            <a:pathLst>
              <a:path w="397510" h="150495">
                <a:moveTo>
                  <a:pt x="112514" y="136276"/>
                </a:moveTo>
                <a:lnTo>
                  <a:pt x="111621" y="136276"/>
                </a:lnTo>
                <a:lnTo>
                  <a:pt x="110827" y="136177"/>
                </a:lnTo>
                <a:lnTo>
                  <a:pt x="3720" y="82996"/>
                </a:lnTo>
                <a:lnTo>
                  <a:pt x="0" y="72628"/>
                </a:lnTo>
                <a:lnTo>
                  <a:pt x="99" y="63549"/>
                </a:lnTo>
                <a:lnTo>
                  <a:pt x="108346" y="1289"/>
                </a:lnTo>
                <a:lnTo>
                  <a:pt x="111025" y="0"/>
                </a:lnTo>
                <a:lnTo>
                  <a:pt x="112910" y="248"/>
                </a:lnTo>
                <a:lnTo>
                  <a:pt x="115093" y="3819"/>
                </a:lnTo>
                <a:lnTo>
                  <a:pt x="115639" y="7441"/>
                </a:lnTo>
                <a:lnTo>
                  <a:pt x="115540" y="19645"/>
                </a:lnTo>
                <a:lnTo>
                  <a:pt x="115341" y="21828"/>
                </a:lnTo>
                <a:lnTo>
                  <a:pt x="115242" y="24010"/>
                </a:lnTo>
                <a:lnTo>
                  <a:pt x="114994" y="25747"/>
                </a:lnTo>
                <a:lnTo>
                  <a:pt x="114597" y="27037"/>
                </a:lnTo>
                <a:lnTo>
                  <a:pt x="114300" y="28227"/>
                </a:lnTo>
                <a:lnTo>
                  <a:pt x="31998" y="68113"/>
                </a:lnTo>
                <a:lnTo>
                  <a:pt x="109091" y="103832"/>
                </a:lnTo>
                <a:lnTo>
                  <a:pt x="110380" y="104526"/>
                </a:lnTo>
                <a:lnTo>
                  <a:pt x="111472" y="105221"/>
                </a:lnTo>
                <a:lnTo>
                  <a:pt x="112365" y="105916"/>
                </a:lnTo>
                <a:lnTo>
                  <a:pt x="113258" y="106511"/>
                </a:lnTo>
                <a:lnTo>
                  <a:pt x="113903" y="107453"/>
                </a:lnTo>
                <a:lnTo>
                  <a:pt x="114300" y="108743"/>
                </a:lnTo>
                <a:lnTo>
                  <a:pt x="114796" y="110033"/>
                </a:lnTo>
                <a:lnTo>
                  <a:pt x="115143" y="111819"/>
                </a:lnTo>
                <a:lnTo>
                  <a:pt x="115540" y="116284"/>
                </a:lnTo>
                <a:lnTo>
                  <a:pt x="115639" y="126454"/>
                </a:lnTo>
                <a:lnTo>
                  <a:pt x="115490" y="129083"/>
                </a:lnTo>
                <a:lnTo>
                  <a:pt x="114895" y="132953"/>
                </a:lnTo>
                <a:lnTo>
                  <a:pt x="114448" y="134292"/>
                </a:lnTo>
                <a:lnTo>
                  <a:pt x="113258" y="135880"/>
                </a:lnTo>
                <a:lnTo>
                  <a:pt x="112514" y="136276"/>
                </a:lnTo>
                <a:close/>
              </a:path>
              <a:path w="397510" h="150495">
                <a:moveTo>
                  <a:pt x="153863" y="51147"/>
                </a:moveTo>
                <a:lnTo>
                  <a:pt x="151383" y="51147"/>
                </a:lnTo>
                <a:lnTo>
                  <a:pt x="150490" y="50849"/>
                </a:lnTo>
                <a:lnTo>
                  <a:pt x="146273" y="34528"/>
                </a:lnTo>
                <a:lnTo>
                  <a:pt x="146471" y="32345"/>
                </a:lnTo>
                <a:lnTo>
                  <a:pt x="146868" y="30757"/>
                </a:lnTo>
                <a:lnTo>
                  <a:pt x="147364" y="29071"/>
                </a:lnTo>
                <a:lnTo>
                  <a:pt x="148257" y="27582"/>
                </a:lnTo>
                <a:lnTo>
                  <a:pt x="149547" y="26292"/>
                </a:lnTo>
                <a:lnTo>
                  <a:pt x="150837" y="24903"/>
                </a:lnTo>
                <a:lnTo>
                  <a:pt x="181396" y="14089"/>
                </a:lnTo>
                <a:lnTo>
                  <a:pt x="186457" y="13196"/>
                </a:lnTo>
                <a:lnTo>
                  <a:pt x="191665" y="12749"/>
                </a:lnTo>
                <a:lnTo>
                  <a:pt x="206548" y="12749"/>
                </a:lnTo>
                <a:lnTo>
                  <a:pt x="242614" y="28078"/>
                </a:lnTo>
                <a:lnTo>
                  <a:pt x="247676" y="38794"/>
                </a:lnTo>
                <a:lnTo>
                  <a:pt x="188292" y="38794"/>
                </a:lnTo>
                <a:lnTo>
                  <a:pt x="183133" y="39439"/>
                </a:lnTo>
                <a:lnTo>
                  <a:pt x="174104" y="42019"/>
                </a:lnTo>
                <a:lnTo>
                  <a:pt x="170135" y="43457"/>
                </a:lnTo>
                <a:lnTo>
                  <a:pt x="166662" y="45045"/>
                </a:lnTo>
                <a:lnTo>
                  <a:pt x="163289" y="46533"/>
                </a:lnTo>
                <a:lnTo>
                  <a:pt x="160412" y="47922"/>
                </a:lnTo>
                <a:lnTo>
                  <a:pt x="158030" y="49212"/>
                </a:lnTo>
                <a:lnTo>
                  <a:pt x="155748" y="50502"/>
                </a:lnTo>
                <a:lnTo>
                  <a:pt x="153863" y="51147"/>
                </a:lnTo>
                <a:close/>
              </a:path>
              <a:path w="397510" h="150495">
                <a:moveTo>
                  <a:pt x="191765" y="149969"/>
                </a:moveTo>
                <a:lnTo>
                  <a:pt x="177477" y="149969"/>
                </a:lnTo>
                <a:lnTo>
                  <a:pt x="171524" y="149125"/>
                </a:lnTo>
                <a:lnTo>
                  <a:pt x="140667" y="122683"/>
                </a:lnTo>
                <a:lnTo>
                  <a:pt x="139576" y="116929"/>
                </a:lnTo>
                <a:lnTo>
                  <a:pt x="139576" y="103336"/>
                </a:lnTo>
                <a:lnTo>
                  <a:pt x="168498" y="73124"/>
                </a:lnTo>
                <a:lnTo>
                  <a:pt x="205209" y="69006"/>
                </a:lnTo>
                <a:lnTo>
                  <a:pt x="217115" y="69006"/>
                </a:lnTo>
                <a:lnTo>
                  <a:pt x="217115" y="57794"/>
                </a:lnTo>
                <a:lnTo>
                  <a:pt x="216718" y="54471"/>
                </a:lnTo>
                <a:lnTo>
                  <a:pt x="215131" y="48716"/>
                </a:lnTo>
                <a:lnTo>
                  <a:pt x="213841" y="46335"/>
                </a:lnTo>
                <a:lnTo>
                  <a:pt x="212055" y="44449"/>
                </a:lnTo>
                <a:lnTo>
                  <a:pt x="210269" y="42465"/>
                </a:lnTo>
                <a:lnTo>
                  <a:pt x="207888" y="41026"/>
                </a:lnTo>
                <a:lnTo>
                  <a:pt x="204911" y="40133"/>
                </a:lnTo>
                <a:lnTo>
                  <a:pt x="202034" y="39241"/>
                </a:lnTo>
                <a:lnTo>
                  <a:pt x="198412" y="38794"/>
                </a:lnTo>
                <a:lnTo>
                  <a:pt x="247676" y="38794"/>
                </a:lnTo>
                <a:lnTo>
                  <a:pt x="249758" y="45144"/>
                </a:lnTo>
                <a:lnTo>
                  <a:pt x="250750" y="52387"/>
                </a:lnTo>
                <a:lnTo>
                  <a:pt x="250750" y="90437"/>
                </a:lnTo>
                <a:lnTo>
                  <a:pt x="198462" y="90437"/>
                </a:lnTo>
                <a:lnTo>
                  <a:pt x="193699" y="90884"/>
                </a:lnTo>
                <a:lnTo>
                  <a:pt x="189731" y="91777"/>
                </a:lnTo>
                <a:lnTo>
                  <a:pt x="185861" y="92571"/>
                </a:lnTo>
                <a:lnTo>
                  <a:pt x="182686" y="93811"/>
                </a:lnTo>
                <a:lnTo>
                  <a:pt x="180206" y="95498"/>
                </a:lnTo>
                <a:lnTo>
                  <a:pt x="177725" y="97085"/>
                </a:lnTo>
                <a:lnTo>
                  <a:pt x="175939" y="99069"/>
                </a:lnTo>
                <a:lnTo>
                  <a:pt x="174848" y="101451"/>
                </a:lnTo>
                <a:lnTo>
                  <a:pt x="173756" y="103733"/>
                </a:lnTo>
                <a:lnTo>
                  <a:pt x="173211" y="106362"/>
                </a:lnTo>
                <a:lnTo>
                  <a:pt x="173211" y="114399"/>
                </a:lnTo>
                <a:lnTo>
                  <a:pt x="174798" y="118417"/>
                </a:lnTo>
                <a:lnTo>
                  <a:pt x="177973" y="121394"/>
                </a:lnTo>
                <a:lnTo>
                  <a:pt x="181247" y="124271"/>
                </a:lnTo>
                <a:lnTo>
                  <a:pt x="185712" y="125710"/>
                </a:lnTo>
                <a:lnTo>
                  <a:pt x="250750" y="125710"/>
                </a:lnTo>
                <a:lnTo>
                  <a:pt x="250750" y="133002"/>
                </a:lnTo>
                <a:lnTo>
                  <a:pt x="222324" y="133002"/>
                </a:lnTo>
                <a:lnTo>
                  <a:pt x="217363" y="138360"/>
                </a:lnTo>
                <a:lnTo>
                  <a:pt x="211658" y="142527"/>
                </a:lnTo>
                <a:lnTo>
                  <a:pt x="198859" y="148480"/>
                </a:lnTo>
                <a:lnTo>
                  <a:pt x="191765" y="149969"/>
                </a:lnTo>
                <a:close/>
              </a:path>
              <a:path w="397510" h="150495">
                <a:moveTo>
                  <a:pt x="250750" y="125710"/>
                </a:moveTo>
                <a:lnTo>
                  <a:pt x="196229" y="125710"/>
                </a:lnTo>
                <a:lnTo>
                  <a:pt x="200644" y="124469"/>
                </a:lnTo>
                <a:lnTo>
                  <a:pt x="204613" y="121989"/>
                </a:lnTo>
                <a:lnTo>
                  <a:pt x="208681" y="119508"/>
                </a:lnTo>
                <a:lnTo>
                  <a:pt x="212849" y="115937"/>
                </a:lnTo>
                <a:lnTo>
                  <a:pt x="217115" y="111273"/>
                </a:lnTo>
                <a:lnTo>
                  <a:pt x="217115" y="90437"/>
                </a:lnTo>
                <a:lnTo>
                  <a:pt x="250750" y="90437"/>
                </a:lnTo>
                <a:lnTo>
                  <a:pt x="250750" y="125710"/>
                </a:lnTo>
                <a:close/>
              </a:path>
              <a:path w="397510" h="150495">
                <a:moveTo>
                  <a:pt x="240233" y="147587"/>
                </a:moveTo>
                <a:lnTo>
                  <a:pt x="232395" y="147587"/>
                </a:lnTo>
                <a:lnTo>
                  <a:pt x="229418" y="147439"/>
                </a:lnTo>
                <a:lnTo>
                  <a:pt x="222324" y="143867"/>
                </a:lnTo>
                <a:lnTo>
                  <a:pt x="222324" y="133002"/>
                </a:lnTo>
                <a:lnTo>
                  <a:pt x="250750" y="133002"/>
                </a:lnTo>
                <a:lnTo>
                  <a:pt x="250750" y="143867"/>
                </a:lnTo>
                <a:lnTo>
                  <a:pt x="240233" y="147587"/>
                </a:lnTo>
                <a:close/>
              </a:path>
              <a:path w="397510" h="150495">
                <a:moveTo>
                  <a:pt x="286407" y="135929"/>
                </a:moveTo>
                <a:lnTo>
                  <a:pt x="281695" y="116879"/>
                </a:lnTo>
                <a:lnTo>
                  <a:pt x="281794" y="114696"/>
                </a:lnTo>
                <a:lnTo>
                  <a:pt x="286705" y="105171"/>
                </a:lnTo>
                <a:lnTo>
                  <a:pt x="365286" y="68262"/>
                </a:lnTo>
                <a:lnTo>
                  <a:pt x="288193" y="32543"/>
                </a:lnTo>
                <a:lnTo>
                  <a:pt x="286804" y="31948"/>
                </a:lnTo>
                <a:lnTo>
                  <a:pt x="285663" y="31353"/>
                </a:lnTo>
                <a:lnTo>
                  <a:pt x="281744" y="7342"/>
                </a:lnTo>
                <a:lnTo>
                  <a:pt x="281942" y="5457"/>
                </a:lnTo>
                <a:lnTo>
                  <a:pt x="282240" y="3472"/>
                </a:lnTo>
                <a:lnTo>
                  <a:pt x="282687" y="2083"/>
                </a:lnTo>
                <a:lnTo>
                  <a:pt x="283877" y="496"/>
                </a:lnTo>
                <a:lnTo>
                  <a:pt x="284621" y="148"/>
                </a:lnTo>
                <a:lnTo>
                  <a:pt x="286407" y="347"/>
                </a:lnTo>
                <a:lnTo>
                  <a:pt x="394754" y="54123"/>
                </a:lnTo>
                <a:lnTo>
                  <a:pt x="396391" y="57993"/>
                </a:lnTo>
                <a:lnTo>
                  <a:pt x="397086" y="60275"/>
                </a:lnTo>
                <a:lnTo>
                  <a:pt x="397433" y="63748"/>
                </a:lnTo>
                <a:lnTo>
                  <a:pt x="397334" y="72876"/>
                </a:lnTo>
                <a:lnTo>
                  <a:pt x="396937" y="76348"/>
                </a:lnTo>
                <a:lnTo>
                  <a:pt x="393415" y="83145"/>
                </a:lnTo>
                <a:lnTo>
                  <a:pt x="288789" y="134937"/>
                </a:lnTo>
                <a:lnTo>
                  <a:pt x="287499" y="135632"/>
                </a:lnTo>
                <a:lnTo>
                  <a:pt x="286407" y="135929"/>
                </a:lnTo>
                <a:close/>
              </a:path>
            </a:pathLst>
          </a:custGeom>
          <a:solidFill>
            <a:srgbClr val="DB4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800" y="802124"/>
            <a:ext cx="8710089" cy="1922026"/>
          </a:xfrm>
          <a:custGeom>
            <a:avLst/>
            <a:gdLst/>
            <a:ahLst/>
            <a:cxnLst/>
            <a:rect l="l" t="t" r="r" b="b"/>
            <a:pathLst>
              <a:path w="8657590" h="3704590">
                <a:moveTo>
                  <a:pt x="0" y="0"/>
                </a:moveTo>
                <a:lnTo>
                  <a:pt x="8657099" y="0"/>
                </a:lnTo>
                <a:lnTo>
                  <a:pt x="8657099" y="3704399"/>
                </a:lnTo>
                <a:lnTo>
                  <a:pt x="0" y="3704399"/>
                </a:lnTo>
                <a:lnTo>
                  <a:pt x="0" y="0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4800" y="802124"/>
            <a:ext cx="8710089" cy="1922026"/>
          </a:xfrm>
          <a:custGeom>
            <a:avLst/>
            <a:gdLst/>
            <a:ahLst/>
            <a:cxnLst/>
            <a:rect l="l" t="t" r="r" b="b"/>
            <a:pathLst>
              <a:path w="8657590" h="3704590">
                <a:moveTo>
                  <a:pt x="0" y="0"/>
                </a:moveTo>
                <a:lnTo>
                  <a:pt x="8657099" y="0"/>
                </a:lnTo>
                <a:lnTo>
                  <a:pt x="8657099" y="3704399"/>
                </a:lnTo>
                <a:lnTo>
                  <a:pt x="0" y="37043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1000" y="787901"/>
            <a:ext cx="8584565" cy="2066591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130175">
              <a:lnSpc>
                <a:spcPct val="111100"/>
              </a:lnSpc>
            </a:pPr>
            <a:endParaRPr lang="en-US" sz="1400" dirty="0">
              <a:latin typeface="Consolas"/>
              <a:cs typeface="Consolas"/>
            </a:endParaRPr>
          </a:p>
          <a:p>
            <a:pPr marL="12700" marR="5080">
              <a:lnSpc>
                <a:spcPct val="111100"/>
              </a:lnSpc>
            </a:pPr>
            <a:r>
              <a:rPr lang="en-US" sz="1400" b="1" spc="-5" dirty="0">
                <a:solidFill>
                  <a:srgbClr val="642C84"/>
                </a:solidFill>
                <a:latin typeface="Consolas"/>
                <a:cs typeface="Consolas"/>
              </a:rPr>
              <a:t>&lt;a </a:t>
            </a:r>
            <a:r>
              <a:rPr lang="en-US" sz="1400" b="1" spc="-5" dirty="0" err="1">
                <a:solidFill>
                  <a:srgbClr val="0F9D58"/>
                </a:solidFill>
                <a:latin typeface="Consolas"/>
                <a:cs typeface="Consolas"/>
              </a:rPr>
              <a:t>href</a:t>
            </a:r>
            <a:r>
              <a:rPr lang="en-US" sz="1400" b="1" spc="-5" dirty="0">
                <a:latin typeface="Consolas"/>
                <a:cs typeface="Consolas"/>
              </a:rPr>
              <a:t>="</a:t>
            </a:r>
            <a:r>
              <a:rPr lang="en-US" sz="1400" b="1" u="heavy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Consolas"/>
                <a:cs typeface="Consolas"/>
                <a:hlinkClick r:id="rId5"/>
              </a:rPr>
              <a:t>http://www.google.com</a:t>
            </a:r>
            <a:r>
              <a:rPr lang="en-US" sz="1400" b="1" spc="-5" dirty="0">
                <a:latin typeface="Consolas"/>
                <a:cs typeface="Consolas"/>
              </a:rPr>
              <a:t>" </a:t>
            </a:r>
            <a:r>
              <a:rPr lang="en-US" sz="1400" b="1" spc="-5" dirty="0">
                <a:solidFill>
                  <a:srgbClr val="0F9D58"/>
                </a:solidFill>
                <a:latin typeface="Consolas"/>
                <a:cs typeface="Consolas"/>
              </a:rPr>
              <a:t>target</a:t>
            </a:r>
            <a:r>
              <a:rPr lang="en-US" sz="1400" b="1" spc="-5" dirty="0">
                <a:latin typeface="Consolas"/>
                <a:cs typeface="Consolas"/>
              </a:rPr>
              <a:t>="</a:t>
            </a:r>
            <a:r>
              <a:rPr lang="en-US" sz="1400" b="1" spc="-5" dirty="0">
                <a:solidFill>
                  <a:srgbClr val="FF9900"/>
                </a:solidFill>
                <a:latin typeface="Consolas"/>
                <a:cs typeface="Consolas"/>
              </a:rPr>
              <a:t>_blank</a:t>
            </a:r>
            <a:r>
              <a:rPr lang="en-US" sz="1400" b="1" spc="-5" dirty="0">
                <a:latin typeface="Consolas"/>
                <a:cs typeface="Consolas"/>
              </a:rPr>
              <a:t>"</a:t>
            </a:r>
            <a:r>
              <a:rPr lang="en-US" sz="14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lang="en-US" sz="1400" b="1" spc="-5" dirty="0">
                <a:latin typeface="Consolas"/>
                <a:cs typeface="Consolas"/>
              </a:rPr>
              <a:t>Link to an external  site that opens in </a:t>
            </a:r>
            <a:r>
              <a:rPr lang="en-US" sz="1400" b="1" dirty="0">
                <a:latin typeface="Consolas"/>
                <a:cs typeface="Consolas"/>
              </a:rPr>
              <a:t>a </a:t>
            </a:r>
            <a:r>
              <a:rPr lang="en-US" sz="1400" b="1" spc="-5" dirty="0">
                <a:latin typeface="Consolas"/>
                <a:cs typeface="Consolas"/>
              </a:rPr>
              <a:t>new</a:t>
            </a:r>
            <a:r>
              <a:rPr lang="en-US" sz="1400" b="1" spc="-20" dirty="0">
                <a:latin typeface="Consolas"/>
                <a:cs typeface="Consolas"/>
              </a:rPr>
              <a:t> </a:t>
            </a:r>
            <a:r>
              <a:rPr lang="en-US" sz="1400" b="1" dirty="0">
                <a:latin typeface="Consolas"/>
                <a:cs typeface="Consolas"/>
              </a:rPr>
              <a:t>window</a:t>
            </a:r>
            <a:r>
              <a:rPr lang="en-US" sz="1400" b="1" dirty="0">
                <a:solidFill>
                  <a:srgbClr val="642C84"/>
                </a:solidFill>
                <a:latin typeface="Consolas"/>
                <a:cs typeface="Consolas"/>
              </a:rPr>
              <a:t>&lt;/a&gt;</a:t>
            </a:r>
            <a:endParaRPr lang="en-US" sz="1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400" b="1" spc="-5" dirty="0">
                <a:solidFill>
                  <a:srgbClr val="642C84"/>
                </a:solidFill>
                <a:latin typeface="Consolas"/>
                <a:cs typeface="Consolas"/>
              </a:rPr>
              <a:t>&lt;a </a:t>
            </a:r>
            <a:r>
              <a:rPr lang="en-US" sz="1400" b="1" spc="-5" dirty="0" err="1" smtClean="0">
                <a:solidFill>
                  <a:srgbClr val="0F9D58"/>
                </a:solidFill>
                <a:latin typeface="Consolas"/>
                <a:cs typeface="Consolas"/>
              </a:rPr>
              <a:t>href</a:t>
            </a:r>
            <a:r>
              <a:rPr lang="en-US" sz="1400" b="1" spc="-5" dirty="0" smtClean="0">
                <a:latin typeface="Consolas"/>
                <a:cs typeface="Consolas"/>
              </a:rPr>
              <a:t>=</a:t>
            </a:r>
            <a:r>
              <a:rPr lang="en-US" sz="1400" b="1" spc="-5" dirty="0" smtClean="0">
                <a:solidFill>
                  <a:srgbClr val="FF9900"/>
                </a:solidFill>
                <a:latin typeface="Consolas"/>
                <a:cs typeface="Consolas"/>
                <a:hlinkClick r:id="rId6"/>
              </a:rPr>
              <a:t>”mailto:</a:t>
            </a:r>
            <a:r>
              <a:rPr lang="en-US" sz="1400" b="1" spc="-5" dirty="0" smtClean="0">
                <a:latin typeface="Consolas"/>
                <a:cs typeface="Consolas"/>
                <a:hlinkClick r:id="rId6"/>
              </a:rPr>
              <a:t>me@example.com”</a:t>
            </a:r>
            <a:r>
              <a:rPr lang="en-US" sz="1400" b="1" spc="-5" dirty="0" smtClean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lang="en-US" sz="1400" b="1" spc="-5" dirty="0" smtClean="0">
                <a:latin typeface="Consolas"/>
                <a:cs typeface="Consolas"/>
              </a:rPr>
              <a:t>Link </a:t>
            </a:r>
            <a:r>
              <a:rPr lang="en-US" sz="1400" b="1" spc="-5" dirty="0">
                <a:latin typeface="Consolas"/>
                <a:cs typeface="Consolas"/>
              </a:rPr>
              <a:t>to an</a:t>
            </a:r>
            <a:r>
              <a:rPr lang="en-US" sz="1400" b="1" dirty="0">
                <a:latin typeface="Consolas"/>
                <a:cs typeface="Consolas"/>
              </a:rPr>
              <a:t> </a:t>
            </a:r>
            <a:r>
              <a:rPr lang="en-US" sz="1400" b="1" spc="-5" dirty="0">
                <a:latin typeface="Consolas"/>
                <a:cs typeface="Consolas"/>
              </a:rPr>
              <a:t>email</a:t>
            </a:r>
            <a:r>
              <a:rPr lang="en-US" sz="1400" b="1" spc="-5" dirty="0">
                <a:solidFill>
                  <a:srgbClr val="642C84"/>
                </a:solidFill>
                <a:latin typeface="Consolas"/>
                <a:cs typeface="Consolas"/>
              </a:rPr>
              <a:t>&lt;/a</a:t>
            </a:r>
            <a:r>
              <a:rPr lang="en-US" sz="1400" b="1" spc="-5" dirty="0" smtClean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</a:p>
          <a:p>
            <a:pPr marL="12700"/>
            <a:r>
              <a:rPr lang="en-US" sz="1400" b="1" spc="-5" dirty="0">
                <a:solidFill>
                  <a:srgbClr val="642C84"/>
                </a:solidFill>
                <a:latin typeface="Consolas"/>
                <a:cs typeface="Consolas"/>
              </a:rPr>
              <a:t>&lt;a </a:t>
            </a:r>
            <a:r>
              <a:rPr lang="en-US" sz="1400" b="1" spc="-5" dirty="0" err="1">
                <a:solidFill>
                  <a:srgbClr val="0F9D58"/>
                </a:solidFill>
                <a:latin typeface="Consolas"/>
                <a:cs typeface="Consolas"/>
              </a:rPr>
              <a:t>href</a:t>
            </a:r>
            <a:r>
              <a:rPr lang="en-US" sz="1400" b="1" spc="-5" dirty="0">
                <a:latin typeface="Consolas"/>
                <a:cs typeface="Consolas"/>
              </a:rPr>
              <a:t>=</a:t>
            </a:r>
            <a:r>
              <a:rPr lang="en-US" sz="1400" b="1" spc="-5" dirty="0">
                <a:solidFill>
                  <a:srgbClr val="FF9900"/>
                </a:solidFill>
                <a:latin typeface="Consolas"/>
                <a:cs typeface="Consolas"/>
                <a:hlinkClick r:id="rId7"/>
              </a:rPr>
              <a:t>”</a:t>
            </a:r>
            <a:r>
              <a:rPr lang="en-US" sz="1400" b="1" spc="-5" dirty="0" smtClean="0">
                <a:solidFill>
                  <a:srgbClr val="FF9900"/>
                </a:solidFill>
                <a:latin typeface="Consolas"/>
                <a:cs typeface="Consolas"/>
                <a:hlinkClick r:id="rId7"/>
              </a:rPr>
              <a:t>mailto:</a:t>
            </a:r>
            <a:r>
              <a:rPr lang="en-US" sz="1400" b="1" spc="-5" dirty="0" smtClean="0">
                <a:latin typeface="Consolas"/>
                <a:cs typeface="Consolas"/>
                <a:hlinkClick r:id="rId7"/>
              </a:rPr>
              <a:t>me@example.com?subject=Hello from </a:t>
            </a:r>
            <a:r>
              <a:rPr lang="en-US" sz="1400" b="1" spc="-5" dirty="0" err="1" smtClean="0">
                <a:latin typeface="Consolas"/>
                <a:cs typeface="Consolas"/>
                <a:hlinkClick r:id="rId7"/>
              </a:rPr>
              <a:t>Scoala</a:t>
            </a:r>
            <a:r>
              <a:rPr lang="en-US" sz="1400" b="1" spc="-5" dirty="0" smtClean="0">
                <a:latin typeface="Consolas"/>
                <a:cs typeface="Consolas"/>
                <a:hlinkClick r:id="rId7"/>
              </a:rPr>
              <a:t> </a:t>
            </a:r>
            <a:r>
              <a:rPr lang="en-US" sz="1400" b="1" spc="-5" dirty="0" err="1" smtClean="0">
                <a:latin typeface="Consolas"/>
                <a:cs typeface="Consolas"/>
                <a:hlinkClick r:id="rId7"/>
              </a:rPr>
              <a:t>Informala</a:t>
            </a:r>
            <a:r>
              <a:rPr lang="en-US" sz="1400" b="1" spc="-5" dirty="0" smtClean="0">
                <a:latin typeface="Consolas"/>
                <a:cs typeface="Consolas"/>
                <a:hlinkClick r:id="rId7"/>
              </a:rPr>
              <a:t>!”</a:t>
            </a:r>
            <a:r>
              <a:rPr lang="en-US" sz="1400" b="1" spc="-5" dirty="0" smtClean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lang="en-US" sz="1400" b="1" spc="-5" dirty="0" smtClean="0">
                <a:latin typeface="Consolas"/>
                <a:cs typeface="Consolas"/>
              </a:rPr>
              <a:t>Another email</a:t>
            </a:r>
            <a:r>
              <a:rPr lang="en-US" sz="1400" b="1" spc="-5" dirty="0">
                <a:solidFill>
                  <a:srgbClr val="642C84"/>
                </a:solidFill>
                <a:latin typeface="Consolas"/>
                <a:cs typeface="Consolas"/>
              </a:rPr>
              <a:t>&lt;/a&gt;</a:t>
            </a:r>
          </a:p>
          <a:p>
            <a:pPr marL="12700">
              <a:lnSpc>
                <a:spcPct val="100000"/>
              </a:lnSpc>
            </a:pPr>
            <a:endParaRPr lang="en-US" sz="1400" b="1" spc="-5" dirty="0" smtClean="0">
              <a:solidFill>
                <a:srgbClr val="642C84"/>
              </a:solidFill>
              <a:latin typeface="Consolas"/>
              <a:cs typeface="Consolas"/>
            </a:endParaRPr>
          </a:p>
          <a:p>
            <a:pPr marL="12700"/>
            <a:r>
              <a:rPr lang="en-US" sz="1400" b="1" spc="-5" dirty="0">
                <a:solidFill>
                  <a:srgbClr val="642C84"/>
                </a:solidFill>
                <a:latin typeface="Consolas"/>
                <a:cs typeface="Consolas"/>
              </a:rPr>
              <a:t>&lt;a </a:t>
            </a:r>
            <a:r>
              <a:rPr lang="en-US" sz="1400" b="1" spc="-5" dirty="0" err="1" smtClean="0">
                <a:solidFill>
                  <a:srgbClr val="0F9D58"/>
                </a:solidFill>
                <a:latin typeface="Consolas"/>
                <a:cs typeface="Consolas"/>
              </a:rPr>
              <a:t>href</a:t>
            </a:r>
            <a:r>
              <a:rPr lang="en-US" sz="1400" b="1" spc="-5" dirty="0" smtClean="0">
                <a:latin typeface="Consolas"/>
                <a:cs typeface="Consolas"/>
              </a:rPr>
              <a:t>=“</a:t>
            </a:r>
            <a:r>
              <a:rPr lang="en-US" sz="1400" b="1" spc="-5" dirty="0" err="1" smtClean="0">
                <a:solidFill>
                  <a:srgbClr val="FF9900"/>
                </a:solidFill>
                <a:latin typeface="Consolas"/>
                <a:cs typeface="Consolas"/>
              </a:rPr>
              <a:t>tel</a:t>
            </a:r>
            <a:r>
              <a:rPr lang="en-US" sz="1400" b="1" spc="-5" dirty="0" smtClean="0">
                <a:solidFill>
                  <a:srgbClr val="FF9900"/>
                </a:solidFill>
                <a:latin typeface="Consolas"/>
                <a:cs typeface="Consolas"/>
              </a:rPr>
              <a:t>:+40799055393”</a:t>
            </a:r>
            <a:r>
              <a:rPr lang="en-US" sz="1400" b="1" spc="-5" dirty="0" smtClean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lang="en-US" sz="1400" b="1" spc="-5" dirty="0" smtClean="0">
                <a:latin typeface="Consolas"/>
                <a:cs typeface="Consolas"/>
              </a:rPr>
              <a:t>Link </a:t>
            </a:r>
            <a:r>
              <a:rPr lang="en-US" sz="1400" b="1" spc="-5" dirty="0">
                <a:latin typeface="Consolas"/>
                <a:cs typeface="Consolas"/>
              </a:rPr>
              <a:t>to an</a:t>
            </a:r>
            <a:r>
              <a:rPr lang="en-US" sz="1400" b="1" dirty="0">
                <a:latin typeface="Consolas"/>
                <a:cs typeface="Consolas"/>
              </a:rPr>
              <a:t> </a:t>
            </a:r>
            <a:r>
              <a:rPr lang="en-US" sz="1400" b="1" spc="-5" dirty="0">
                <a:latin typeface="Consolas"/>
                <a:cs typeface="Consolas"/>
              </a:rPr>
              <a:t>email</a:t>
            </a:r>
            <a:r>
              <a:rPr lang="en-US" sz="1400" b="1" spc="-5" dirty="0">
                <a:solidFill>
                  <a:srgbClr val="642C84"/>
                </a:solidFill>
                <a:latin typeface="Consolas"/>
                <a:cs typeface="Consolas"/>
              </a:rPr>
              <a:t>&lt;/a&gt;</a:t>
            </a:r>
          </a:p>
          <a:p>
            <a:pPr marL="12700">
              <a:lnSpc>
                <a:spcPct val="100000"/>
              </a:lnSpc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11" name="TextBox 10"/>
          <p:cNvSpPr txBox="1"/>
          <p:nvPr/>
        </p:nvSpPr>
        <p:spPr>
          <a:xfrm>
            <a:off x="533281" y="2838569"/>
            <a:ext cx="784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Anchor links special actions: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ATTRIBUTE </a:t>
            </a:r>
            <a:r>
              <a:rPr lang="en-US" b="1" dirty="0" smtClean="0"/>
              <a:t>target=“_blank” </a:t>
            </a:r>
            <a:r>
              <a:rPr lang="en-US" dirty="0" smtClean="0"/>
              <a:t>- Open a page in a new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“target” attribute can have other values, rarely used in the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HREF </a:t>
            </a:r>
            <a:r>
              <a:rPr lang="en-US" b="1" dirty="0" smtClean="0"/>
              <a:t>mailto=“email@address.com”</a:t>
            </a:r>
            <a:r>
              <a:rPr lang="en-US" dirty="0" smtClean="0"/>
              <a:t>: Open the e-mail client and send an e-mail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HREF </a:t>
            </a:r>
            <a:r>
              <a:rPr lang="en-US" b="1" dirty="0" err="1" smtClean="0"/>
              <a:t>tel</a:t>
            </a:r>
            <a:r>
              <a:rPr lang="en-US" b="1" dirty="0" smtClean="0"/>
              <a:t>=“+44123453” </a:t>
            </a:r>
            <a:r>
              <a:rPr lang="en-US" dirty="0" smtClean="0"/>
              <a:t>: Opens the system dialer and calls a telephone number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3992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0609"/>
            <a:ext cx="2346489" cy="2829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5919" y="468198"/>
            <a:ext cx="397510" cy="150495"/>
          </a:xfrm>
          <a:custGeom>
            <a:avLst/>
            <a:gdLst/>
            <a:ahLst/>
            <a:cxnLst/>
            <a:rect l="l" t="t" r="r" b="b"/>
            <a:pathLst>
              <a:path w="397510" h="150495">
                <a:moveTo>
                  <a:pt x="112514" y="136276"/>
                </a:moveTo>
                <a:lnTo>
                  <a:pt x="111621" y="136276"/>
                </a:lnTo>
                <a:lnTo>
                  <a:pt x="110827" y="136177"/>
                </a:lnTo>
                <a:lnTo>
                  <a:pt x="3720" y="82996"/>
                </a:lnTo>
                <a:lnTo>
                  <a:pt x="0" y="72628"/>
                </a:lnTo>
                <a:lnTo>
                  <a:pt x="99" y="63549"/>
                </a:lnTo>
                <a:lnTo>
                  <a:pt x="108346" y="1289"/>
                </a:lnTo>
                <a:lnTo>
                  <a:pt x="111025" y="0"/>
                </a:lnTo>
                <a:lnTo>
                  <a:pt x="112910" y="248"/>
                </a:lnTo>
                <a:lnTo>
                  <a:pt x="115093" y="3819"/>
                </a:lnTo>
                <a:lnTo>
                  <a:pt x="115639" y="7441"/>
                </a:lnTo>
                <a:lnTo>
                  <a:pt x="115540" y="19645"/>
                </a:lnTo>
                <a:lnTo>
                  <a:pt x="115341" y="21828"/>
                </a:lnTo>
                <a:lnTo>
                  <a:pt x="115242" y="24010"/>
                </a:lnTo>
                <a:lnTo>
                  <a:pt x="114994" y="25747"/>
                </a:lnTo>
                <a:lnTo>
                  <a:pt x="114597" y="27037"/>
                </a:lnTo>
                <a:lnTo>
                  <a:pt x="114300" y="28227"/>
                </a:lnTo>
                <a:lnTo>
                  <a:pt x="31998" y="68113"/>
                </a:lnTo>
                <a:lnTo>
                  <a:pt x="109091" y="103832"/>
                </a:lnTo>
                <a:lnTo>
                  <a:pt x="110380" y="104526"/>
                </a:lnTo>
                <a:lnTo>
                  <a:pt x="111472" y="105221"/>
                </a:lnTo>
                <a:lnTo>
                  <a:pt x="112365" y="105916"/>
                </a:lnTo>
                <a:lnTo>
                  <a:pt x="113258" y="106511"/>
                </a:lnTo>
                <a:lnTo>
                  <a:pt x="113903" y="107453"/>
                </a:lnTo>
                <a:lnTo>
                  <a:pt x="114300" y="108743"/>
                </a:lnTo>
                <a:lnTo>
                  <a:pt x="114796" y="110033"/>
                </a:lnTo>
                <a:lnTo>
                  <a:pt x="115143" y="111819"/>
                </a:lnTo>
                <a:lnTo>
                  <a:pt x="115540" y="116284"/>
                </a:lnTo>
                <a:lnTo>
                  <a:pt x="115639" y="126454"/>
                </a:lnTo>
                <a:lnTo>
                  <a:pt x="115490" y="129083"/>
                </a:lnTo>
                <a:lnTo>
                  <a:pt x="114895" y="132953"/>
                </a:lnTo>
                <a:lnTo>
                  <a:pt x="114448" y="134292"/>
                </a:lnTo>
                <a:lnTo>
                  <a:pt x="113258" y="135880"/>
                </a:lnTo>
                <a:lnTo>
                  <a:pt x="112514" y="136276"/>
                </a:lnTo>
                <a:close/>
              </a:path>
              <a:path w="397510" h="150495">
                <a:moveTo>
                  <a:pt x="153863" y="51147"/>
                </a:moveTo>
                <a:lnTo>
                  <a:pt x="151383" y="51147"/>
                </a:lnTo>
                <a:lnTo>
                  <a:pt x="150490" y="50849"/>
                </a:lnTo>
                <a:lnTo>
                  <a:pt x="146273" y="34528"/>
                </a:lnTo>
                <a:lnTo>
                  <a:pt x="146471" y="32345"/>
                </a:lnTo>
                <a:lnTo>
                  <a:pt x="146868" y="30757"/>
                </a:lnTo>
                <a:lnTo>
                  <a:pt x="147364" y="29071"/>
                </a:lnTo>
                <a:lnTo>
                  <a:pt x="148257" y="27582"/>
                </a:lnTo>
                <a:lnTo>
                  <a:pt x="149547" y="26292"/>
                </a:lnTo>
                <a:lnTo>
                  <a:pt x="150837" y="24903"/>
                </a:lnTo>
                <a:lnTo>
                  <a:pt x="181396" y="14089"/>
                </a:lnTo>
                <a:lnTo>
                  <a:pt x="186457" y="13196"/>
                </a:lnTo>
                <a:lnTo>
                  <a:pt x="191665" y="12749"/>
                </a:lnTo>
                <a:lnTo>
                  <a:pt x="206548" y="12749"/>
                </a:lnTo>
                <a:lnTo>
                  <a:pt x="242614" y="28078"/>
                </a:lnTo>
                <a:lnTo>
                  <a:pt x="247676" y="38794"/>
                </a:lnTo>
                <a:lnTo>
                  <a:pt x="188292" y="38794"/>
                </a:lnTo>
                <a:lnTo>
                  <a:pt x="183133" y="39439"/>
                </a:lnTo>
                <a:lnTo>
                  <a:pt x="174104" y="42019"/>
                </a:lnTo>
                <a:lnTo>
                  <a:pt x="170135" y="43457"/>
                </a:lnTo>
                <a:lnTo>
                  <a:pt x="166662" y="45045"/>
                </a:lnTo>
                <a:lnTo>
                  <a:pt x="163289" y="46533"/>
                </a:lnTo>
                <a:lnTo>
                  <a:pt x="160412" y="47922"/>
                </a:lnTo>
                <a:lnTo>
                  <a:pt x="158030" y="49212"/>
                </a:lnTo>
                <a:lnTo>
                  <a:pt x="155748" y="50502"/>
                </a:lnTo>
                <a:lnTo>
                  <a:pt x="153863" y="51147"/>
                </a:lnTo>
                <a:close/>
              </a:path>
              <a:path w="397510" h="150495">
                <a:moveTo>
                  <a:pt x="191765" y="149969"/>
                </a:moveTo>
                <a:lnTo>
                  <a:pt x="177477" y="149969"/>
                </a:lnTo>
                <a:lnTo>
                  <a:pt x="171524" y="149125"/>
                </a:lnTo>
                <a:lnTo>
                  <a:pt x="140667" y="122683"/>
                </a:lnTo>
                <a:lnTo>
                  <a:pt x="139576" y="116929"/>
                </a:lnTo>
                <a:lnTo>
                  <a:pt x="139576" y="103336"/>
                </a:lnTo>
                <a:lnTo>
                  <a:pt x="168498" y="73124"/>
                </a:lnTo>
                <a:lnTo>
                  <a:pt x="205209" y="69006"/>
                </a:lnTo>
                <a:lnTo>
                  <a:pt x="217115" y="69006"/>
                </a:lnTo>
                <a:lnTo>
                  <a:pt x="217115" y="57794"/>
                </a:lnTo>
                <a:lnTo>
                  <a:pt x="216718" y="54471"/>
                </a:lnTo>
                <a:lnTo>
                  <a:pt x="215131" y="48716"/>
                </a:lnTo>
                <a:lnTo>
                  <a:pt x="213841" y="46335"/>
                </a:lnTo>
                <a:lnTo>
                  <a:pt x="212055" y="44449"/>
                </a:lnTo>
                <a:lnTo>
                  <a:pt x="210269" y="42465"/>
                </a:lnTo>
                <a:lnTo>
                  <a:pt x="207888" y="41026"/>
                </a:lnTo>
                <a:lnTo>
                  <a:pt x="204911" y="40133"/>
                </a:lnTo>
                <a:lnTo>
                  <a:pt x="202034" y="39241"/>
                </a:lnTo>
                <a:lnTo>
                  <a:pt x="198412" y="38794"/>
                </a:lnTo>
                <a:lnTo>
                  <a:pt x="247676" y="38794"/>
                </a:lnTo>
                <a:lnTo>
                  <a:pt x="249758" y="45144"/>
                </a:lnTo>
                <a:lnTo>
                  <a:pt x="250750" y="52387"/>
                </a:lnTo>
                <a:lnTo>
                  <a:pt x="250750" y="90437"/>
                </a:lnTo>
                <a:lnTo>
                  <a:pt x="198462" y="90437"/>
                </a:lnTo>
                <a:lnTo>
                  <a:pt x="193699" y="90884"/>
                </a:lnTo>
                <a:lnTo>
                  <a:pt x="189731" y="91777"/>
                </a:lnTo>
                <a:lnTo>
                  <a:pt x="185861" y="92571"/>
                </a:lnTo>
                <a:lnTo>
                  <a:pt x="182686" y="93811"/>
                </a:lnTo>
                <a:lnTo>
                  <a:pt x="180206" y="95498"/>
                </a:lnTo>
                <a:lnTo>
                  <a:pt x="177725" y="97085"/>
                </a:lnTo>
                <a:lnTo>
                  <a:pt x="175939" y="99069"/>
                </a:lnTo>
                <a:lnTo>
                  <a:pt x="174848" y="101451"/>
                </a:lnTo>
                <a:lnTo>
                  <a:pt x="173756" y="103733"/>
                </a:lnTo>
                <a:lnTo>
                  <a:pt x="173211" y="106362"/>
                </a:lnTo>
                <a:lnTo>
                  <a:pt x="173211" y="114399"/>
                </a:lnTo>
                <a:lnTo>
                  <a:pt x="174798" y="118417"/>
                </a:lnTo>
                <a:lnTo>
                  <a:pt x="177973" y="121394"/>
                </a:lnTo>
                <a:lnTo>
                  <a:pt x="181247" y="124271"/>
                </a:lnTo>
                <a:lnTo>
                  <a:pt x="185712" y="125710"/>
                </a:lnTo>
                <a:lnTo>
                  <a:pt x="250750" y="125710"/>
                </a:lnTo>
                <a:lnTo>
                  <a:pt x="250750" y="133002"/>
                </a:lnTo>
                <a:lnTo>
                  <a:pt x="222324" y="133002"/>
                </a:lnTo>
                <a:lnTo>
                  <a:pt x="217363" y="138360"/>
                </a:lnTo>
                <a:lnTo>
                  <a:pt x="211658" y="142527"/>
                </a:lnTo>
                <a:lnTo>
                  <a:pt x="198859" y="148480"/>
                </a:lnTo>
                <a:lnTo>
                  <a:pt x="191765" y="149969"/>
                </a:lnTo>
                <a:close/>
              </a:path>
              <a:path w="397510" h="150495">
                <a:moveTo>
                  <a:pt x="250750" y="125710"/>
                </a:moveTo>
                <a:lnTo>
                  <a:pt x="196229" y="125710"/>
                </a:lnTo>
                <a:lnTo>
                  <a:pt x="200644" y="124469"/>
                </a:lnTo>
                <a:lnTo>
                  <a:pt x="204613" y="121989"/>
                </a:lnTo>
                <a:lnTo>
                  <a:pt x="208681" y="119508"/>
                </a:lnTo>
                <a:lnTo>
                  <a:pt x="212849" y="115937"/>
                </a:lnTo>
                <a:lnTo>
                  <a:pt x="217115" y="111273"/>
                </a:lnTo>
                <a:lnTo>
                  <a:pt x="217115" y="90437"/>
                </a:lnTo>
                <a:lnTo>
                  <a:pt x="250750" y="90437"/>
                </a:lnTo>
                <a:lnTo>
                  <a:pt x="250750" y="125710"/>
                </a:lnTo>
                <a:close/>
              </a:path>
              <a:path w="397510" h="150495">
                <a:moveTo>
                  <a:pt x="240233" y="147587"/>
                </a:moveTo>
                <a:lnTo>
                  <a:pt x="232395" y="147587"/>
                </a:lnTo>
                <a:lnTo>
                  <a:pt x="229418" y="147439"/>
                </a:lnTo>
                <a:lnTo>
                  <a:pt x="222324" y="143867"/>
                </a:lnTo>
                <a:lnTo>
                  <a:pt x="222324" y="133002"/>
                </a:lnTo>
                <a:lnTo>
                  <a:pt x="250750" y="133002"/>
                </a:lnTo>
                <a:lnTo>
                  <a:pt x="250750" y="143867"/>
                </a:lnTo>
                <a:lnTo>
                  <a:pt x="240233" y="147587"/>
                </a:lnTo>
                <a:close/>
              </a:path>
              <a:path w="397510" h="150495">
                <a:moveTo>
                  <a:pt x="286407" y="135929"/>
                </a:moveTo>
                <a:lnTo>
                  <a:pt x="281695" y="116879"/>
                </a:lnTo>
                <a:lnTo>
                  <a:pt x="281794" y="114696"/>
                </a:lnTo>
                <a:lnTo>
                  <a:pt x="286705" y="105171"/>
                </a:lnTo>
                <a:lnTo>
                  <a:pt x="365286" y="68262"/>
                </a:lnTo>
                <a:lnTo>
                  <a:pt x="288193" y="32543"/>
                </a:lnTo>
                <a:lnTo>
                  <a:pt x="286804" y="31948"/>
                </a:lnTo>
                <a:lnTo>
                  <a:pt x="285663" y="31353"/>
                </a:lnTo>
                <a:lnTo>
                  <a:pt x="281744" y="7342"/>
                </a:lnTo>
                <a:lnTo>
                  <a:pt x="281942" y="5457"/>
                </a:lnTo>
                <a:lnTo>
                  <a:pt x="282240" y="3472"/>
                </a:lnTo>
                <a:lnTo>
                  <a:pt x="282687" y="2083"/>
                </a:lnTo>
                <a:lnTo>
                  <a:pt x="283877" y="496"/>
                </a:lnTo>
                <a:lnTo>
                  <a:pt x="284621" y="148"/>
                </a:lnTo>
                <a:lnTo>
                  <a:pt x="286407" y="347"/>
                </a:lnTo>
                <a:lnTo>
                  <a:pt x="394754" y="54123"/>
                </a:lnTo>
                <a:lnTo>
                  <a:pt x="396391" y="57993"/>
                </a:lnTo>
                <a:lnTo>
                  <a:pt x="397086" y="60275"/>
                </a:lnTo>
                <a:lnTo>
                  <a:pt x="397433" y="63748"/>
                </a:lnTo>
                <a:lnTo>
                  <a:pt x="397334" y="72876"/>
                </a:lnTo>
                <a:lnTo>
                  <a:pt x="396937" y="76348"/>
                </a:lnTo>
                <a:lnTo>
                  <a:pt x="393415" y="83145"/>
                </a:lnTo>
                <a:lnTo>
                  <a:pt x="288789" y="134937"/>
                </a:lnTo>
                <a:lnTo>
                  <a:pt x="287499" y="135632"/>
                </a:lnTo>
                <a:lnTo>
                  <a:pt x="286407" y="135929"/>
                </a:lnTo>
                <a:close/>
              </a:path>
            </a:pathLst>
          </a:custGeom>
          <a:solidFill>
            <a:srgbClr val="DB4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299" y="802124"/>
            <a:ext cx="8657590" cy="2746906"/>
          </a:xfrm>
          <a:custGeom>
            <a:avLst/>
            <a:gdLst/>
            <a:ahLst/>
            <a:cxnLst/>
            <a:rect l="l" t="t" r="r" b="b"/>
            <a:pathLst>
              <a:path w="8657590" h="3704590">
                <a:moveTo>
                  <a:pt x="0" y="0"/>
                </a:moveTo>
                <a:lnTo>
                  <a:pt x="8657099" y="0"/>
                </a:lnTo>
                <a:lnTo>
                  <a:pt x="8657099" y="3704399"/>
                </a:lnTo>
                <a:lnTo>
                  <a:pt x="0" y="3704399"/>
                </a:lnTo>
                <a:lnTo>
                  <a:pt x="0" y="0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7299" y="802124"/>
            <a:ext cx="8657590" cy="2746906"/>
          </a:xfrm>
          <a:custGeom>
            <a:avLst/>
            <a:gdLst/>
            <a:ahLst/>
            <a:cxnLst/>
            <a:rect l="l" t="t" r="r" b="b"/>
            <a:pathLst>
              <a:path w="8657590" h="3704590">
                <a:moveTo>
                  <a:pt x="0" y="0"/>
                </a:moveTo>
                <a:lnTo>
                  <a:pt x="8657099" y="0"/>
                </a:lnTo>
                <a:lnTo>
                  <a:pt x="8657099" y="3704399"/>
                </a:lnTo>
                <a:lnTo>
                  <a:pt x="0" y="37043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0324" y="787901"/>
            <a:ext cx="7566025" cy="2746906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b="1" spc="-5" dirty="0">
                <a:solidFill>
                  <a:srgbClr val="642C84"/>
                </a:solidFill>
                <a:latin typeface="Consolas"/>
                <a:cs typeface="Consolas"/>
              </a:rPr>
              <a:t>&lt;a </a:t>
            </a:r>
            <a:r>
              <a:rPr sz="1400" b="1" spc="-5" dirty="0">
                <a:solidFill>
                  <a:srgbClr val="0F9D58"/>
                </a:solidFill>
                <a:latin typeface="Consolas"/>
                <a:cs typeface="Consolas"/>
              </a:rPr>
              <a:t>href</a:t>
            </a:r>
            <a:r>
              <a:rPr sz="1400" b="1" spc="-5" dirty="0">
                <a:latin typeface="Consolas"/>
                <a:cs typeface="Consolas"/>
              </a:rPr>
              <a:t>="</a:t>
            </a:r>
            <a:r>
              <a:rPr sz="1400" b="1" spc="-5" dirty="0">
                <a:solidFill>
                  <a:srgbClr val="F69646"/>
                </a:solidFill>
                <a:latin typeface="Consolas"/>
                <a:cs typeface="Consolas"/>
              </a:rPr>
              <a:t>#section1</a:t>
            </a:r>
            <a:r>
              <a:rPr sz="1400" b="1" spc="-5" dirty="0">
                <a:latin typeface="Consolas"/>
                <a:cs typeface="Consolas"/>
              </a:rPr>
              <a:t>"</a:t>
            </a:r>
            <a:r>
              <a:rPr sz="14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400" b="1" spc="-5" dirty="0">
                <a:latin typeface="Consolas"/>
                <a:cs typeface="Consolas"/>
              </a:rPr>
              <a:t>Go to Introduction</a:t>
            </a:r>
            <a:r>
              <a:rPr sz="1400" b="1" spc="-5" dirty="0">
                <a:solidFill>
                  <a:srgbClr val="642C84"/>
                </a:solidFill>
                <a:latin typeface="Consolas"/>
                <a:cs typeface="Consolas"/>
              </a:rPr>
              <a:t>&lt;/a&gt;</a:t>
            </a:r>
            <a:endParaRPr sz="14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400" b="1" spc="-5" dirty="0">
                <a:latin typeface="Consolas"/>
                <a:cs typeface="Consolas"/>
              </a:rPr>
              <a:t>...</a:t>
            </a:r>
            <a:endParaRPr sz="14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400" b="1" spc="-5" dirty="0">
                <a:solidFill>
                  <a:srgbClr val="642C84"/>
                </a:solidFill>
                <a:latin typeface="Consolas"/>
                <a:cs typeface="Consolas"/>
              </a:rPr>
              <a:t>&lt;h2 </a:t>
            </a:r>
            <a:r>
              <a:rPr sz="1400" b="1" spc="-5" dirty="0">
                <a:solidFill>
                  <a:srgbClr val="0F9D58"/>
                </a:solidFill>
                <a:latin typeface="Consolas"/>
                <a:cs typeface="Consolas"/>
              </a:rPr>
              <a:t>id</a:t>
            </a:r>
            <a:r>
              <a:rPr sz="1400" b="1" spc="-5" dirty="0">
                <a:latin typeface="Consolas"/>
                <a:cs typeface="Consolas"/>
              </a:rPr>
              <a:t>="</a:t>
            </a:r>
            <a:r>
              <a:rPr sz="1400" b="1" spc="-5" dirty="0">
                <a:solidFill>
                  <a:srgbClr val="F69646"/>
                </a:solidFill>
                <a:latin typeface="Consolas"/>
                <a:cs typeface="Consolas"/>
              </a:rPr>
              <a:t>section1</a:t>
            </a:r>
            <a:r>
              <a:rPr sz="1400" b="1" spc="-5" dirty="0">
                <a:latin typeface="Consolas"/>
                <a:cs typeface="Consolas"/>
              </a:rPr>
              <a:t>"</a:t>
            </a:r>
            <a:r>
              <a:rPr sz="14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400" b="1" spc="-5" dirty="0">
                <a:latin typeface="Consolas"/>
                <a:cs typeface="Consolas"/>
              </a:rPr>
              <a:t>Introduction</a:t>
            </a:r>
            <a:r>
              <a:rPr sz="1400" b="1" spc="-5" dirty="0">
                <a:solidFill>
                  <a:srgbClr val="642C84"/>
                </a:solidFill>
                <a:latin typeface="Consolas"/>
                <a:cs typeface="Consolas"/>
              </a:rPr>
              <a:t>&lt;/h2&gt;</a:t>
            </a:r>
            <a:endParaRPr sz="1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642C84"/>
                </a:solidFill>
                <a:latin typeface="Consolas"/>
                <a:cs typeface="Consolas"/>
              </a:rPr>
              <a:t>&lt;a </a:t>
            </a:r>
            <a:r>
              <a:rPr sz="1400" b="1" spc="-5" dirty="0">
                <a:solidFill>
                  <a:srgbClr val="0F9D58"/>
                </a:solidFill>
                <a:latin typeface="Consolas"/>
                <a:cs typeface="Consolas"/>
              </a:rPr>
              <a:t>href</a:t>
            </a:r>
            <a:r>
              <a:rPr sz="1400" b="1" spc="-5" dirty="0">
                <a:latin typeface="Consolas"/>
                <a:cs typeface="Consolas"/>
              </a:rPr>
              <a:t>="</a:t>
            </a:r>
            <a:r>
              <a:rPr sz="1400" b="1" spc="-5" dirty="0">
                <a:solidFill>
                  <a:srgbClr val="F69646"/>
                </a:solidFill>
                <a:latin typeface="Consolas"/>
                <a:cs typeface="Consolas"/>
              </a:rPr>
              <a:t>chapter3.html#section3.1.1</a:t>
            </a:r>
            <a:r>
              <a:rPr sz="1400" b="1" spc="-5" dirty="0">
                <a:latin typeface="Consolas"/>
                <a:cs typeface="Consolas"/>
              </a:rPr>
              <a:t>"</a:t>
            </a:r>
            <a:r>
              <a:rPr sz="14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400" b="1" spc="-5" dirty="0">
                <a:latin typeface="Consolas"/>
                <a:cs typeface="Consolas"/>
              </a:rPr>
              <a:t>Go to Section</a:t>
            </a:r>
            <a:r>
              <a:rPr sz="1400" b="1" spc="-20" dirty="0">
                <a:latin typeface="Consolas"/>
                <a:cs typeface="Consolas"/>
              </a:rPr>
              <a:t> </a:t>
            </a:r>
            <a:r>
              <a:rPr sz="1400" b="1" dirty="0">
                <a:latin typeface="Consolas"/>
                <a:cs typeface="Consolas"/>
              </a:rPr>
              <a:t>3.1.1</a:t>
            </a:r>
            <a:r>
              <a:rPr sz="1400" b="1" dirty="0">
                <a:solidFill>
                  <a:srgbClr val="642C84"/>
                </a:solidFill>
                <a:latin typeface="Consolas"/>
                <a:cs typeface="Consolas"/>
              </a:rPr>
              <a:t>&lt;/a&gt;</a:t>
            </a:r>
            <a:endParaRPr sz="14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400" b="1" spc="-5" dirty="0">
                <a:solidFill>
                  <a:srgbClr val="642C84"/>
                </a:solidFill>
                <a:latin typeface="Consolas"/>
                <a:cs typeface="Consolas"/>
              </a:rPr>
              <a:t>&lt;!-- </a:t>
            </a:r>
            <a:r>
              <a:rPr sz="1400" b="1" spc="-5" dirty="0">
                <a:latin typeface="Consolas"/>
                <a:cs typeface="Consolas"/>
              </a:rPr>
              <a:t>In chapter3.html</a:t>
            </a:r>
            <a:r>
              <a:rPr sz="1400" b="1" spc="35" dirty="0">
                <a:latin typeface="Consolas"/>
                <a:cs typeface="Consolas"/>
              </a:rPr>
              <a:t> </a:t>
            </a:r>
            <a:r>
              <a:rPr sz="1400" b="1" spc="-5" dirty="0">
                <a:solidFill>
                  <a:srgbClr val="642C84"/>
                </a:solidFill>
                <a:latin typeface="Consolas"/>
                <a:cs typeface="Consolas"/>
              </a:rPr>
              <a:t>--&gt;</a:t>
            </a:r>
            <a:endParaRPr sz="14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400" b="1" spc="-5" dirty="0">
                <a:latin typeface="Consolas"/>
                <a:cs typeface="Consolas"/>
              </a:rPr>
              <a:t>...</a:t>
            </a:r>
            <a:endParaRPr sz="14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400" b="1" spc="-5" dirty="0">
                <a:solidFill>
                  <a:srgbClr val="642C84"/>
                </a:solidFill>
                <a:latin typeface="Consolas"/>
                <a:cs typeface="Consolas"/>
              </a:rPr>
              <a:t>&lt;div </a:t>
            </a:r>
            <a:r>
              <a:rPr sz="1400" b="1" spc="-5" dirty="0">
                <a:latin typeface="Consolas"/>
                <a:cs typeface="Consolas"/>
              </a:rPr>
              <a:t>id="section3.1.1"</a:t>
            </a:r>
            <a:r>
              <a:rPr sz="14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endParaRPr sz="1400" dirty="0">
              <a:latin typeface="Consolas"/>
              <a:cs typeface="Consolas"/>
            </a:endParaRPr>
          </a:p>
          <a:p>
            <a:pPr marL="263525">
              <a:lnSpc>
                <a:spcPct val="100000"/>
              </a:lnSpc>
              <a:spcBef>
                <a:spcPts val="240"/>
              </a:spcBef>
            </a:pPr>
            <a:r>
              <a:rPr sz="1400" b="1" spc="-5" dirty="0">
                <a:solidFill>
                  <a:srgbClr val="642C84"/>
                </a:solidFill>
                <a:latin typeface="Consolas"/>
                <a:cs typeface="Consolas"/>
              </a:rPr>
              <a:t>&lt;h3&gt;</a:t>
            </a:r>
            <a:r>
              <a:rPr sz="1400" b="1" spc="-5" dirty="0">
                <a:latin typeface="Consolas"/>
                <a:cs typeface="Consolas"/>
              </a:rPr>
              <a:t>3.1.1. Technical</a:t>
            </a:r>
            <a:r>
              <a:rPr sz="1400" b="1" spc="-10" dirty="0">
                <a:latin typeface="Consolas"/>
                <a:cs typeface="Consolas"/>
              </a:rPr>
              <a:t> </a:t>
            </a:r>
            <a:r>
              <a:rPr sz="1400" b="1" spc="-5" dirty="0">
                <a:latin typeface="Consolas"/>
                <a:cs typeface="Consolas"/>
              </a:rPr>
              <a:t>Background</a:t>
            </a:r>
            <a:r>
              <a:rPr sz="1400" b="1" spc="-5" dirty="0">
                <a:solidFill>
                  <a:srgbClr val="642C84"/>
                </a:solidFill>
                <a:latin typeface="Consolas"/>
                <a:cs typeface="Consolas"/>
              </a:rPr>
              <a:t>&lt;/h3&gt;</a:t>
            </a:r>
            <a:endParaRPr sz="14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400" b="1" spc="-5" dirty="0">
                <a:solidFill>
                  <a:srgbClr val="642C84"/>
                </a:solidFill>
                <a:latin typeface="Consolas"/>
                <a:cs typeface="Consolas"/>
              </a:rPr>
              <a:t>&lt;/div&gt;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" y="379095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You can also use Anchor links to navigate sections (fragments) of a website</a:t>
            </a:r>
          </a:p>
          <a:p>
            <a:endParaRPr lang="ro-R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89418"/>
            <a:ext cx="2698687" cy="284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323" y="1164569"/>
            <a:ext cx="921640" cy="180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6064" y="1733550"/>
            <a:ext cx="748030" cy="178435"/>
          </a:xfrm>
          <a:custGeom>
            <a:avLst/>
            <a:gdLst/>
            <a:ahLst/>
            <a:cxnLst/>
            <a:rect l="l" t="t" r="r" b="b"/>
            <a:pathLst>
              <a:path w="748030" h="178435">
                <a:moveTo>
                  <a:pt x="72542" y="177998"/>
                </a:moveTo>
                <a:lnTo>
                  <a:pt x="62323" y="177998"/>
                </a:lnTo>
                <a:lnTo>
                  <a:pt x="58106" y="177899"/>
                </a:lnTo>
                <a:lnTo>
                  <a:pt x="41536" y="168175"/>
                </a:lnTo>
                <a:lnTo>
                  <a:pt x="1353" y="14138"/>
                </a:lnTo>
                <a:lnTo>
                  <a:pt x="559" y="10864"/>
                </a:lnTo>
                <a:lnTo>
                  <a:pt x="112" y="8284"/>
                </a:lnTo>
                <a:lnTo>
                  <a:pt x="0" y="4266"/>
                </a:lnTo>
                <a:lnTo>
                  <a:pt x="410" y="3075"/>
                </a:lnTo>
                <a:lnTo>
                  <a:pt x="13457" y="0"/>
                </a:lnTo>
                <a:lnTo>
                  <a:pt x="22288" y="0"/>
                </a:lnTo>
                <a:lnTo>
                  <a:pt x="25661" y="49"/>
                </a:lnTo>
                <a:lnTo>
                  <a:pt x="30721" y="248"/>
                </a:lnTo>
                <a:lnTo>
                  <a:pt x="32607" y="545"/>
                </a:lnTo>
                <a:lnTo>
                  <a:pt x="33797" y="1041"/>
                </a:lnTo>
                <a:lnTo>
                  <a:pt x="35087" y="1537"/>
                </a:lnTo>
                <a:lnTo>
                  <a:pt x="35980" y="2281"/>
                </a:lnTo>
                <a:lnTo>
                  <a:pt x="36972" y="4266"/>
                </a:lnTo>
                <a:lnTo>
                  <a:pt x="37319" y="5605"/>
                </a:lnTo>
                <a:lnTo>
                  <a:pt x="37518" y="7292"/>
                </a:lnTo>
                <a:lnTo>
                  <a:pt x="68474" y="142428"/>
                </a:lnTo>
                <a:lnTo>
                  <a:pt x="98862" y="142428"/>
                </a:lnTo>
                <a:lnTo>
                  <a:pt x="92237" y="170259"/>
                </a:lnTo>
                <a:lnTo>
                  <a:pt x="76561" y="177899"/>
                </a:lnTo>
                <a:lnTo>
                  <a:pt x="72542" y="177998"/>
                </a:lnTo>
                <a:close/>
              </a:path>
              <a:path w="748030" h="178435">
                <a:moveTo>
                  <a:pt x="98862" y="142428"/>
                </a:moveTo>
                <a:lnTo>
                  <a:pt x="68623" y="142428"/>
                </a:lnTo>
                <a:lnTo>
                  <a:pt x="100895" y="8284"/>
                </a:lnTo>
                <a:lnTo>
                  <a:pt x="101208" y="6548"/>
                </a:lnTo>
                <a:lnTo>
                  <a:pt x="116794" y="0"/>
                </a:lnTo>
                <a:lnTo>
                  <a:pt x="125227" y="0"/>
                </a:lnTo>
                <a:lnTo>
                  <a:pt x="128700" y="99"/>
                </a:lnTo>
                <a:lnTo>
                  <a:pt x="131280" y="297"/>
                </a:lnTo>
                <a:lnTo>
                  <a:pt x="133959" y="396"/>
                </a:lnTo>
                <a:lnTo>
                  <a:pt x="135993" y="744"/>
                </a:lnTo>
                <a:lnTo>
                  <a:pt x="138771" y="1934"/>
                </a:lnTo>
                <a:lnTo>
                  <a:pt x="139763" y="2778"/>
                </a:lnTo>
                <a:lnTo>
                  <a:pt x="140453" y="4018"/>
                </a:lnTo>
                <a:lnTo>
                  <a:pt x="141053" y="4960"/>
                </a:lnTo>
                <a:lnTo>
                  <a:pt x="141497" y="6250"/>
                </a:lnTo>
                <a:lnTo>
                  <a:pt x="141574" y="6548"/>
                </a:lnTo>
                <a:lnTo>
                  <a:pt x="141871" y="8284"/>
                </a:lnTo>
                <a:lnTo>
                  <a:pt x="153784" y="56257"/>
                </a:lnTo>
                <a:lnTo>
                  <a:pt x="119373" y="56257"/>
                </a:lnTo>
                <a:lnTo>
                  <a:pt x="98862" y="142428"/>
                </a:lnTo>
                <a:close/>
              </a:path>
              <a:path w="748030" h="178435">
                <a:moveTo>
                  <a:pt x="205931" y="142428"/>
                </a:moveTo>
                <a:lnTo>
                  <a:pt x="175482" y="142428"/>
                </a:lnTo>
                <a:lnTo>
                  <a:pt x="206438" y="7739"/>
                </a:lnTo>
                <a:lnTo>
                  <a:pt x="206736" y="6250"/>
                </a:lnTo>
                <a:lnTo>
                  <a:pt x="221221" y="0"/>
                </a:lnTo>
                <a:lnTo>
                  <a:pt x="229556" y="0"/>
                </a:lnTo>
                <a:lnTo>
                  <a:pt x="241085" y="4266"/>
                </a:lnTo>
                <a:lnTo>
                  <a:pt x="240867" y="8532"/>
                </a:lnTo>
                <a:lnTo>
                  <a:pt x="240420" y="11211"/>
                </a:lnTo>
                <a:lnTo>
                  <a:pt x="239627" y="14585"/>
                </a:lnTo>
                <a:lnTo>
                  <a:pt x="205931" y="142428"/>
                </a:lnTo>
                <a:close/>
              </a:path>
              <a:path w="748030" h="178435">
                <a:moveTo>
                  <a:pt x="178359" y="177998"/>
                </a:moveTo>
                <a:lnTo>
                  <a:pt x="168536" y="177998"/>
                </a:lnTo>
                <a:lnTo>
                  <a:pt x="164369" y="177899"/>
                </a:lnTo>
                <a:lnTo>
                  <a:pt x="147948" y="168175"/>
                </a:lnTo>
                <a:lnTo>
                  <a:pt x="119671" y="56257"/>
                </a:lnTo>
                <a:lnTo>
                  <a:pt x="153784" y="56257"/>
                </a:lnTo>
                <a:lnTo>
                  <a:pt x="175184" y="142428"/>
                </a:lnTo>
                <a:lnTo>
                  <a:pt x="205931" y="142428"/>
                </a:lnTo>
                <a:lnTo>
                  <a:pt x="199145" y="168175"/>
                </a:lnTo>
                <a:lnTo>
                  <a:pt x="198550" y="170358"/>
                </a:lnTo>
                <a:lnTo>
                  <a:pt x="197756" y="172095"/>
                </a:lnTo>
                <a:lnTo>
                  <a:pt x="196764" y="173384"/>
                </a:lnTo>
                <a:lnTo>
                  <a:pt x="195871" y="174674"/>
                </a:lnTo>
                <a:lnTo>
                  <a:pt x="194432" y="175666"/>
                </a:lnTo>
                <a:lnTo>
                  <a:pt x="192448" y="176361"/>
                </a:lnTo>
                <a:lnTo>
                  <a:pt x="190563" y="177055"/>
                </a:lnTo>
                <a:lnTo>
                  <a:pt x="188132" y="177502"/>
                </a:lnTo>
                <a:lnTo>
                  <a:pt x="182179" y="177899"/>
                </a:lnTo>
                <a:lnTo>
                  <a:pt x="178359" y="177998"/>
                </a:lnTo>
                <a:close/>
              </a:path>
              <a:path w="748030" h="178435">
                <a:moveTo>
                  <a:pt x="325703" y="177998"/>
                </a:moveTo>
                <a:lnTo>
                  <a:pt x="315484" y="177998"/>
                </a:lnTo>
                <a:lnTo>
                  <a:pt x="311267" y="177899"/>
                </a:lnTo>
                <a:lnTo>
                  <a:pt x="294698" y="168175"/>
                </a:lnTo>
                <a:lnTo>
                  <a:pt x="254514" y="14138"/>
                </a:lnTo>
                <a:lnTo>
                  <a:pt x="253720" y="10864"/>
                </a:lnTo>
                <a:lnTo>
                  <a:pt x="253274" y="8284"/>
                </a:lnTo>
                <a:lnTo>
                  <a:pt x="253161" y="4266"/>
                </a:lnTo>
                <a:lnTo>
                  <a:pt x="253571" y="3075"/>
                </a:lnTo>
                <a:lnTo>
                  <a:pt x="266619" y="0"/>
                </a:lnTo>
                <a:lnTo>
                  <a:pt x="275449" y="0"/>
                </a:lnTo>
                <a:lnTo>
                  <a:pt x="278823" y="49"/>
                </a:lnTo>
                <a:lnTo>
                  <a:pt x="283883" y="248"/>
                </a:lnTo>
                <a:lnTo>
                  <a:pt x="285768" y="545"/>
                </a:lnTo>
                <a:lnTo>
                  <a:pt x="286959" y="1041"/>
                </a:lnTo>
                <a:lnTo>
                  <a:pt x="288248" y="1537"/>
                </a:lnTo>
                <a:lnTo>
                  <a:pt x="289141" y="2281"/>
                </a:lnTo>
                <a:lnTo>
                  <a:pt x="290134" y="4266"/>
                </a:lnTo>
                <a:lnTo>
                  <a:pt x="290481" y="5605"/>
                </a:lnTo>
                <a:lnTo>
                  <a:pt x="290679" y="7292"/>
                </a:lnTo>
                <a:lnTo>
                  <a:pt x="321635" y="142428"/>
                </a:lnTo>
                <a:lnTo>
                  <a:pt x="352023" y="142428"/>
                </a:lnTo>
                <a:lnTo>
                  <a:pt x="345398" y="170259"/>
                </a:lnTo>
                <a:lnTo>
                  <a:pt x="329722" y="177899"/>
                </a:lnTo>
                <a:lnTo>
                  <a:pt x="325703" y="177998"/>
                </a:lnTo>
                <a:close/>
              </a:path>
              <a:path w="748030" h="178435">
                <a:moveTo>
                  <a:pt x="352023" y="142428"/>
                </a:moveTo>
                <a:lnTo>
                  <a:pt x="321784" y="142428"/>
                </a:lnTo>
                <a:lnTo>
                  <a:pt x="354056" y="8284"/>
                </a:lnTo>
                <a:lnTo>
                  <a:pt x="354369" y="6548"/>
                </a:lnTo>
                <a:lnTo>
                  <a:pt x="369955" y="0"/>
                </a:lnTo>
                <a:lnTo>
                  <a:pt x="378389" y="0"/>
                </a:lnTo>
                <a:lnTo>
                  <a:pt x="381861" y="99"/>
                </a:lnTo>
                <a:lnTo>
                  <a:pt x="384441" y="297"/>
                </a:lnTo>
                <a:lnTo>
                  <a:pt x="387120" y="396"/>
                </a:lnTo>
                <a:lnTo>
                  <a:pt x="389154" y="744"/>
                </a:lnTo>
                <a:lnTo>
                  <a:pt x="391932" y="1934"/>
                </a:lnTo>
                <a:lnTo>
                  <a:pt x="392924" y="2778"/>
                </a:lnTo>
                <a:lnTo>
                  <a:pt x="393614" y="4018"/>
                </a:lnTo>
                <a:lnTo>
                  <a:pt x="394214" y="4960"/>
                </a:lnTo>
                <a:lnTo>
                  <a:pt x="394659" y="6250"/>
                </a:lnTo>
                <a:lnTo>
                  <a:pt x="394735" y="6548"/>
                </a:lnTo>
                <a:lnTo>
                  <a:pt x="395032" y="8284"/>
                </a:lnTo>
                <a:lnTo>
                  <a:pt x="406946" y="56257"/>
                </a:lnTo>
                <a:lnTo>
                  <a:pt x="372535" y="56257"/>
                </a:lnTo>
                <a:lnTo>
                  <a:pt x="352023" y="142428"/>
                </a:lnTo>
                <a:close/>
              </a:path>
              <a:path w="748030" h="178435">
                <a:moveTo>
                  <a:pt x="459093" y="142428"/>
                </a:moveTo>
                <a:lnTo>
                  <a:pt x="428643" y="142428"/>
                </a:lnTo>
                <a:lnTo>
                  <a:pt x="459599" y="7739"/>
                </a:lnTo>
                <a:lnTo>
                  <a:pt x="459897" y="6250"/>
                </a:lnTo>
                <a:lnTo>
                  <a:pt x="474383" y="0"/>
                </a:lnTo>
                <a:lnTo>
                  <a:pt x="482717" y="0"/>
                </a:lnTo>
                <a:lnTo>
                  <a:pt x="494246" y="4266"/>
                </a:lnTo>
                <a:lnTo>
                  <a:pt x="494028" y="8532"/>
                </a:lnTo>
                <a:lnTo>
                  <a:pt x="493582" y="11211"/>
                </a:lnTo>
                <a:lnTo>
                  <a:pt x="492788" y="14585"/>
                </a:lnTo>
                <a:lnTo>
                  <a:pt x="459093" y="142428"/>
                </a:lnTo>
                <a:close/>
              </a:path>
              <a:path w="748030" h="178435">
                <a:moveTo>
                  <a:pt x="431520" y="177998"/>
                </a:moveTo>
                <a:lnTo>
                  <a:pt x="421698" y="177998"/>
                </a:lnTo>
                <a:lnTo>
                  <a:pt x="417530" y="177899"/>
                </a:lnTo>
                <a:lnTo>
                  <a:pt x="401110" y="168175"/>
                </a:lnTo>
                <a:lnTo>
                  <a:pt x="372832" y="56257"/>
                </a:lnTo>
                <a:lnTo>
                  <a:pt x="406946" y="56257"/>
                </a:lnTo>
                <a:lnTo>
                  <a:pt x="428345" y="142428"/>
                </a:lnTo>
                <a:lnTo>
                  <a:pt x="459093" y="142428"/>
                </a:lnTo>
                <a:lnTo>
                  <a:pt x="452307" y="168175"/>
                </a:lnTo>
                <a:lnTo>
                  <a:pt x="451711" y="170358"/>
                </a:lnTo>
                <a:lnTo>
                  <a:pt x="450918" y="172095"/>
                </a:lnTo>
                <a:lnTo>
                  <a:pt x="449925" y="173384"/>
                </a:lnTo>
                <a:lnTo>
                  <a:pt x="449032" y="174674"/>
                </a:lnTo>
                <a:lnTo>
                  <a:pt x="447594" y="175666"/>
                </a:lnTo>
                <a:lnTo>
                  <a:pt x="445609" y="176361"/>
                </a:lnTo>
                <a:lnTo>
                  <a:pt x="443724" y="177055"/>
                </a:lnTo>
                <a:lnTo>
                  <a:pt x="441293" y="177502"/>
                </a:lnTo>
                <a:lnTo>
                  <a:pt x="435340" y="177899"/>
                </a:lnTo>
                <a:lnTo>
                  <a:pt x="431520" y="177998"/>
                </a:lnTo>
                <a:close/>
              </a:path>
              <a:path w="748030" h="178435">
                <a:moveTo>
                  <a:pt x="578865" y="177998"/>
                </a:moveTo>
                <a:lnTo>
                  <a:pt x="568645" y="177998"/>
                </a:lnTo>
                <a:lnTo>
                  <a:pt x="564428" y="177899"/>
                </a:lnTo>
                <a:lnTo>
                  <a:pt x="547859" y="168175"/>
                </a:lnTo>
                <a:lnTo>
                  <a:pt x="507675" y="14138"/>
                </a:lnTo>
                <a:lnTo>
                  <a:pt x="506882" y="10864"/>
                </a:lnTo>
                <a:lnTo>
                  <a:pt x="506435" y="8284"/>
                </a:lnTo>
                <a:lnTo>
                  <a:pt x="506322" y="4266"/>
                </a:lnTo>
                <a:lnTo>
                  <a:pt x="506733" y="3075"/>
                </a:lnTo>
                <a:lnTo>
                  <a:pt x="519780" y="0"/>
                </a:lnTo>
                <a:lnTo>
                  <a:pt x="528610" y="0"/>
                </a:lnTo>
                <a:lnTo>
                  <a:pt x="531984" y="49"/>
                </a:lnTo>
                <a:lnTo>
                  <a:pt x="537044" y="248"/>
                </a:lnTo>
                <a:lnTo>
                  <a:pt x="538929" y="545"/>
                </a:lnTo>
                <a:lnTo>
                  <a:pt x="540120" y="1041"/>
                </a:lnTo>
                <a:lnTo>
                  <a:pt x="541410" y="1537"/>
                </a:lnTo>
                <a:lnTo>
                  <a:pt x="542303" y="2281"/>
                </a:lnTo>
                <a:lnTo>
                  <a:pt x="543295" y="4266"/>
                </a:lnTo>
                <a:lnTo>
                  <a:pt x="543642" y="5605"/>
                </a:lnTo>
                <a:lnTo>
                  <a:pt x="543841" y="7292"/>
                </a:lnTo>
                <a:lnTo>
                  <a:pt x="574797" y="142428"/>
                </a:lnTo>
                <a:lnTo>
                  <a:pt x="605184" y="142428"/>
                </a:lnTo>
                <a:lnTo>
                  <a:pt x="598560" y="170259"/>
                </a:lnTo>
                <a:lnTo>
                  <a:pt x="582883" y="177899"/>
                </a:lnTo>
                <a:lnTo>
                  <a:pt x="578865" y="177998"/>
                </a:lnTo>
                <a:close/>
              </a:path>
              <a:path w="748030" h="178435">
                <a:moveTo>
                  <a:pt x="605184" y="142428"/>
                </a:moveTo>
                <a:lnTo>
                  <a:pt x="574946" y="142428"/>
                </a:lnTo>
                <a:lnTo>
                  <a:pt x="607217" y="8284"/>
                </a:lnTo>
                <a:lnTo>
                  <a:pt x="607530" y="6548"/>
                </a:lnTo>
                <a:lnTo>
                  <a:pt x="623116" y="0"/>
                </a:lnTo>
                <a:lnTo>
                  <a:pt x="631550" y="0"/>
                </a:lnTo>
                <a:lnTo>
                  <a:pt x="635023" y="99"/>
                </a:lnTo>
                <a:lnTo>
                  <a:pt x="637602" y="297"/>
                </a:lnTo>
                <a:lnTo>
                  <a:pt x="640281" y="396"/>
                </a:lnTo>
                <a:lnTo>
                  <a:pt x="642315" y="744"/>
                </a:lnTo>
                <a:lnTo>
                  <a:pt x="645093" y="1934"/>
                </a:lnTo>
                <a:lnTo>
                  <a:pt x="646085" y="2778"/>
                </a:lnTo>
                <a:lnTo>
                  <a:pt x="646775" y="4018"/>
                </a:lnTo>
                <a:lnTo>
                  <a:pt x="647375" y="4960"/>
                </a:lnTo>
                <a:lnTo>
                  <a:pt x="647820" y="6250"/>
                </a:lnTo>
                <a:lnTo>
                  <a:pt x="647896" y="6548"/>
                </a:lnTo>
                <a:lnTo>
                  <a:pt x="648194" y="8284"/>
                </a:lnTo>
                <a:lnTo>
                  <a:pt x="660107" y="56257"/>
                </a:lnTo>
                <a:lnTo>
                  <a:pt x="625696" y="56257"/>
                </a:lnTo>
                <a:lnTo>
                  <a:pt x="605184" y="142428"/>
                </a:lnTo>
                <a:close/>
              </a:path>
              <a:path w="748030" h="178435">
                <a:moveTo>
                  <a:pt x="712254" y="142428"/>
                </a:moveTo>
                <a:lnTo>
                  <a:pt x="681804" y="142428"/>
                </a:lnTo>
                <a:lnTo>
                  <a:pt x="712760" y="7739"/>
                </a:lnTo>
                <a:lnTo>
                  <a:pt x="713058" y="6250"/>
                </a:lnTo>
                <a:lnTo>
                  <a:pt x="727544" y="0"/>
                </a:lnTo>
                <a:lnTo>
                  <a:pt x="735878" y="0"/>
                </a:lnTo>
                <a:lnTo>
                  <a:pt x="747408" y="4266"/>
                </a:lnTo>
                <a:lnTo>
                  <a:pt x="747189" y="8532"/>
                </a:lnTo>
                <a:lnTo>
                  <a:pt x="746743" y="11211"/>
                </a:lnTo>
                <a:lnTo>
                  <a:pt x="745949" y="14585"/>
                </a:lnTo>
                <a:lnTo>
                  <a:pt x="712254" y="142428"/>
                </a:lnTo>
                <a:close/>
              </a:path>
              <a:path w="748030" h="178435">
                <a:moveTo>
                  <a:pt x="684681" y="177998"/>
                </a:moveTo>
                <a:lnTo>
                  <a:pt x="674859" y="177998"/>
                </a:lnTo>
                <a:lnTo>
                  <a:pt x="670692" y="177899"/>
                </a:lnTo>
                <a:lnTo>
                  <a:pt x="654271" y="168175"/>
                </a:lnTo>
                <a:lnTo>
                  <a:pt x="625994" y="56257"/>
                </a:lnTo>
                <a:lnTo>
                  <a:pt x="660107" y="56257"/>
                </a:lnTo>
                <a:lnTo>
                  <a:pt x="681507" y="142428"/>
                </a:lnTo>
                <a:lnTo>
                  <a:pt x="712254" y="142428"/>
                </a:lnTo>
                <a:lnTo>
                  <a:pt x="705468" y="168175"/>
                </a:lnTo>
                <a:lnTo>
                  <a:pt x="704873" y="170358"/>
                </a:lnTo>
                <a:lnTo>
                  <a:pt x="704079" y="172095"/>
                </a:lnTo>
                <a:lnTo>
                  <a:pt x="703087" y="173384"/>
                </a:lnTo>
                <a:lnTo>
                  <a:pt x="702194" y="174674"/>
                </a:lnTo>
                <a:lnTo>
                  <a:pt x="700755" y="175666"/>
                </a:lnTo>
                <a:lnTo>
                  <a:pt x="698771" y="176361"/>
                </a:lnTo>
                <a:lnTo>
                  <a:pt x="696885" y="177055"/>
                </a:lnTo>
                <a:lnTo>
                  <a:pt x="694455" y="177502"/>
                </a:lnTo>
                <a:lnTo>
                  <a:pt x="688501" y="177899"/>
                </a:lnTo>
                <a:lnTo>
                  <a:pt x="684681" y="1779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0906" y="2254300"/>
            <a:ext cx="2988465" cy="1930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6596" y="1049723"/>
            <a:ext cx="194310" cy="1982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●</a:t>
            </a: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200" b="1" dirty="0" smtClean="0">
                <a:latin typeface="Arial"/>
                <a:cs typeface="Arial"/>
              </a:rPr>
              <a:t>●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200" b="1" dirty="0" smtClean="0">
                <a:latin typeface="Arial"/>
                <a:cs typeface="Arial"/>
              </a:rPr>
              <a:t>●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19323" y="2809896"/>
            <a:ext cx="574040" cy="178435"/>
          </a:xfrm>
          <a:custGeom>
            <a:avLst/>
            <a:gdLst/>
            <a:ahLst/>
            <a:cxnLst/>
            <a:rect l="l" t="t" r="r" b="b"/>
            <a:pathLst>
              <a:path w="574040" h="178435">
                <a:moveTo>
                  <a:pt x="21580" y="177998"/>
                </a:moveTo>
                <a:lnTo>
                  <a:pt x="14535" y="177998"/>
                </a:lnTo>
                <a:lnTo>
                  <a:pt x="11658" y="177849"/>
                </a:lnTo>
                <a:lnTo>
                  <a:pt x="9376" y="177551"/>
                </a:lnTo>
                <a:lnTo>
                  <a:pt x="7094" y="177353"/>
                </a:lnTo>
                <a:lnTo>
                  <a:pt x="0" y="173235"/>
                </a:lnTo>
                <a:lnTo>
                  <a:pt x="0" y="4762"/>
                </a:lnTo>
                <a:lnTo>
                  <a:pt x="297" y="3968"/>
                </a:lnTo>
                <a:lnTo>
                  <a:pt x="892" y="3274"/>
                </a:lnTo>
                <a:lnTo>
                  <a:pt x="1488" y="2480"/>
                </a:lnTo>
                <a:lnTo>
                  <a:pt x="2480" y="1885"/>
                </a:lnTo>
                <a:lnTo>
                  <a:pt x="3869" y="1488"/>
                </a:lnTo>
                <a:lnTo>
                  <a:pt x="5258" y="992"/>
                </a:lnTo>
                <a:lnTo>
                  <a:pt x="7094" y="644"/>
                </a:lnTo>
                <a:lnTo>
                  <a:pt x="9376" y="446"/>
                </a:lnTo>
                <a:lnTo>
                  <a:pt x="11658" y="148"/>
                </a:lnTo>
                <a:lnTo>
                  <a:pt x="14535" y="0"/>
                </a:lnTo>
                <a:lnTo>
                  <a:pt x="21580" y="0"/>
                </a:lnTo>
                <a:lnTo>
                  <a:pt x="24507" y="148"/>
                </a:lnTo>
                <a:lnTo>
                  <a:pt x="26789" y="446"/>
                </a:lnTo>
                <a:lnTo>
                  <a:pt x="29071" y="645"/>
                </a:lnTo>
                <a:lnTo>
                  <a:pt x="30857" y="992"/>
                </a:lnTo>
                <a:lnTo>
                  <a:pt x="32146" y="1488"/>
                </a:lnTo>
                <a:lnTo>
                  <a:pt x="33535" y="1885"/>
                </a:lnTo>
                <a:lnTo>
                  <a:pt x="34478" y="2480"/>
                </a:lnTo>
                <a:lnTo>
                  <a:pt x="34974" y="3274"/>
                </a:lnTo>
                <a:lnTo>
                  <a:pt x="35569" y="3968"/>
                </a:lnTo>
                <a:lnTo>
                  <a:pt x="35867" y="4762"/>
                </a:lnTo>
                <a:lnTo>
                  <a:pt x="35867" y="70395"/>
                </a:lnTo>
                <a:lnTo>
                  <a:pt x="137814" y="70395"/>
                </a:lnTo>
                <a:lnTo>
                  <a:pt x="137814" y="101054"/>
                </a:lnTo>
                <a:lnTo>
                  <a:pt x="35867" y="101054"/>
                </a:lnTo>
                <a:lnTo>
                  <a:pt x="35867" y="173235"/>
                </a:lnTo>
                <a:lnTo>
                  <a:pt x="26789" y="177551"/>
                </a:lnTo>
                <a:lnTo>
                  <a:pt x="24507" y="177849"/>
                </a:lnTo>
                <a:lnTo>
                  <a:pt x="21580" y="177998"/>
                </a:lnTo>
                <a:close/>
              </a:path>
              <a:path w="574040" h="178435">
                <a:moveTo>
                  <a:pt x="137814" y="70395"/>
                </a:moveTo>
                <a:lnTo>
                  <a:pt x="101947" y="70395"/>
                </a:lnTo>
                <a:lnTo>
                  <a:pt x="101947" y="4762"/>
                </a:lnTo>
                <a:lnTo>
                  <a:pt x="102244" y="3968"/>
                </a:lnTo>
                <a:lnTo>
                  <a:pt x="102840" y="3274"/>
                </a:lnTo>
                <a:lnTo>
                  <a:pt x="103435" y="2480"/>
                </a:lnTo>
                <a:lnTo>
                  <a:pt x="104378" y="1885"/>
                </a:lnTo>
                <a:lnTo>
                  <a:pt x="105667" y="1488"/>
                </a:lnTo>
                <a:lnTo>
                  <a:pt x="106957" y="992"/>
                </a:lnTo>
                <a:lnTo>
                  <a:pt x="108743" y="644"/>
                </a:lnTo>
                <a:lnTo>
                  <a:pt x="111025" y="446"/>
                </a:lnTo>
                <a:lnTo>
                  <a:pt x="113407" y="148"/>
                </a:lnTo>
                <a:lnTo>
                  <a:pt x="116383" y="0"/>
                </a:lnTo>
                <a:lnTo>
                  <a:pt x="123428" y="0"/>
                </a:lnTo>
                <a:lnTo>
                  <a:pt x="126255" y="148"/>
                </a:lnTo>
                <a:lnTo>
                  <a:pt x="128438" y="446"/>
                </a:lnTo>
                <a:lnTo>
                  <a:pt x="130720" y="645"/>
                </a:lnTo>
                <a:lnTo>
                  <a:pt x="132556" y="992"/>
                </a:lnTo>
                <a:lnTo>
                  <a:pt x="133945" y="1488"/>
                </a:lnTo>
                <a:lnTo>
                  <a:pt x="135334" y="1885"/>
                </a:lnTo>
                <a:lnTo>
                  <a:pt x="136326" y="2480"/>
                </a:lnTo>
                <a:lnTo>
                  <a:pt x="136921" y="3274"/>
                </a:lnTo>
                <a:lnTo>
                  <a:pt x="137517" y="3968"/>
                </a:lnTo>
                <a:lnTo>
                  <a:pt x="137814" y="4762"/>
                </a:lnTo>
                <a:lnTo>
                  <a:pt x="137814" y="70395"/>
                </a:lnTo>
                <a:close/>
              </a:path>
              <a:path w="574040" h="178435">
                <a:moveTo>
                  <a:pt x="123428" y="177998"/>
                </a:moveTo>
                <a:lnTo>
                  <a:pt x="116383" y="177998"/>
                </a:lnTo>
                <a:lnTo>
                  <a:pt x="113407" y="177849"/>
                </a:lnTo>
                <a:lnTo>
                  <a:pt x="111025" y="177551"/>
                </a:lnTo>
                <a:lnTo>
                  <a:pt x="108743" y="177353"/>
                </a:lnTo>
                <a:lnTo>
                  <a:pt x="101947" y="173235"/>
                </a:lnTo>
                <a:lnTo>
                  <a:pt x="101947" y="101054"/>
                </a:lnTo>
                <a:lnTo>
                  <a:pt x="137814" y="101054"/>
                </a:lnTo>
                <a:lnTo>
                  <a:pt x="137814" y="173235"/>
                </a:lnTo>
                <a:lnTo>
                  <a:pt x="128438" y="177551"/>
                </a:lnTo>
                <a:lnTo>
                  <a:pt x="126255" y="177849"/>
                </a:lnTo>
                <a:lnTo>
                  <a:pt x="123428" y="177998"/>
                </a:lnTo>
                <a:close/>
              </a:path>
              <a:path w="574040" h="178435">
                <a:moveTo>
                  <a:pt x="289240" y="30063"/>
                </a:moveTo>
                <a:lnTo>
                  <a:pt x="163133" y="30063"/>
                </a:lnTo>
                <a:lnTo>
                  <a:pt x="162340" y="29815"/>
                </a:lnTo>
                <a:lnTo>
                  <a:pt x="158768" y="20439"/>
                </a:lnTo>
                <a:lnTo>
                  <a:pt x="158768" y="10517"/>
                </a:lnTo>
                <a:lnTo>
                  <a:pt x="163133" y="744"/>
                </a:lnTo>
                <a:lnTo>
                  <a:pt x="289240" y="744"/>
                </a:lnTo>
                <a:lnTo>
                  <a:pt x="289985" y="992"/>
                </a:lnTo>
                <a:lnTo>
                  <a:pt x="291374" y="1984"/>
                </a:lnTo>
                <a:lnTo>
                  <a:pt x="291919" y="2827"/>
                </a:lnTo>
                <a:lnTo>
                  <a:pt x="292316" y="4018"/>
                </a:lnTo>
                <a:lnTo>
                  <a:pt x="292812" y="5109"/>
                </a:lnTo>
                <a:lnTo>
                  <a:pt x="293160" y="6647"/>
                </a:lnTo>
                <a:lnTo>
                  <a:pt x="293557" y="10517"/>
                </a:lnTo>
                <a:lnTo>
                  <a:pt x="293557" y="20439"/>
                </a:lnTo>
                <a:lnTo>
                  <a:pt x="293160" y="24110"/>
                </a:lnTo>
                <a:lnTo>
                  <a:pt x="292812" y="25598"/>
                </a:lnTo>
                <a:lnTo>
                  <a:pt x="292316" y="26789"/>
                </a:lnTo>
                <a:lnTo>
                  <a:pt x="291919" y="27880"/>
                </a:lnTo>
                <a:lnTo>
                  <a:pt x="291374" y="28723"/>
                </a:lnTo>
                <a:lnTo>
                  <a:pt x="290679" y="29319"/>
                </a:lnTo>
                <a:lnTo>
                  <a:pt x="289985" y="29815"/>
                </a:lnTo>
                <a:lnTo>
                  <a:pt x="289240" y="30063"/>
                </a:lnTo>
                <a:close/>
              </a:path>
              <a:path w="574040" h="178435">
                <a:moveTo>
                  <a:pt x="229610" y="177998"/>
                </a:moveTo>
                <a:lnTo>
                  <a:pt x="222764" y="177998"/>
                </a:lnTo>
                <a:lnTo>
                  <a:pt x="219837" y="177849"/>
                </a:lnTo>
                <a:lnTo>
                  <a:pt x="217456" y="177551"/>
                </a:lnTo>
                <a:lnTo>
                  <a:pt x="215174" y="177353"/>
                </a:lnTo>
                <a:lnTo>
                  <a:pt x="208228" y="173235"/>
                </a:lnTo>
                <a:lnTo>
                  <a:pt x="208228" y="30063"/>
                </a:lnTo>
                <a:lnTo>
                  <a:pt x="244245" y="30063"/>
                </a:lnTo>
                <a:lnTo>
                  <a:pt x="244245" y="173235"/>
                </a:lnTo>
                <a:lnTo>
                  <a:pt x="234720" y="177551"/>
                </a:lnTo>
                <a:lnTo>
                  <a:pt x="232438" y="177849"/>
                </a:lnTo>
                <a:lnTo>
                  <a:pt x="229610" y="177998"/>
                </a:lnTo>
                <a:close/>
              </a:path>
              <a:path w="574040" h="178435">
                <a:moveTo>
                  <a:pt x="427552" y="30063"/>
                </a:moveTo>
                <a:lnTo>
                  <a:pt x="301445" y="30063"/>
                </a:lnTo>
                <a:lnTo>
                  <a:pt x="300651" y="29815"/>
                </a:lnTo>
                <a:lnTo>
                  <a:pt x="297079" y="20439"/>
                </a:lnTo>
                <a:lnTo>
                  <a:pt x="297079" y="10517"/>
                </a:lnTo>
                <a:lnTo>
                  <a:pt x="301445" y="744"/>
                </a:lnTo>
                <a:lnTo>
                  <a:pt x="427552" y="744"/>
                </a:lnTo>
                <a:lnTo>
                  <a:pt x="428296" y="992"/>
                </a:lnTo>
                <a:lnTo>
                  <a:pt x="429685" y="1984"/>
                </a:lnTo>
                <a:lnTo>
                  <a:pt x="430231" y="2827"/>
                </a:lnTo>
                <a:lnTo>
                  <a:pt x="430627" y="4018"/>
                </a:lnTo>
                <a:lnTo>
                  <a:pt x="431124" y="5109"/>
                </a:lnTo>
                <a:lnTo>
                  <a:pt x="431471" y="6647"/>
                </a:lnTo>
                <a:lnTo>
                  <a:pt x="431868" y="10517"/>
                </a:lnTo>
                <a:lnTo>
                  <a:pt x="431868" y="20439"/>
                </a:lnTo>
                <a:lnTo>
                  <a:pt x="431471" y="24110"/>
                </a:lnTo>
                <a:lnTo>
                  <a:pt x="431123" y="25598"/>
                </a:lnTo>
                <a:lnTo>
                  <a:pt x="430627" y="26789"/>
                </a:lnTo>
                <a:lnTo>
                  <a:pt x="430231" y="27880"/>
                </a:lnTo>
                <a:lnTo>
                  <a:pt x="429685" y="28723"/>
                </a:lnTo>
                <a:lnTo>
                  <a:pt x="428990" y="29319"/>
                </a:lnTo>
                <a:lnTo>
                  <a:pt x="428296" y="29815"/>
                </a:lnTo>
                <a:lnTo>
                  <a:pt x="427552" y="30063"/>
                </a:lnTo>
                <a:close/>
              </a:path>
              <a:path w="574040" h="178435">
                <a:moveTo>
                  <a:pt x="367921" y="177998"/>
                </a:moveTo>
                <a:lnTo>
                  <a:pt x="361075" y="177998"/>
                </a:lnTo>
                <a:lnTo>
                  <a:pt x="358148" y="177849"/>
                </a:lnTo>
                <a:lnTo>
                  <a:pt x="355767" y="177551"/>
                </a:lnTo>
                <a:lnTo>
                  <a:pt x="353485" y="177353"/>
                </a:lnTo>
                <a:lnTo>
                  <a:pt x="346540" y="173235"/>
                </a:lnTo>
                <a:lnTo>
                  <a:pt x="346540" y="30063"/>
                </a:lnTo>
                <a:lnTo>
                  <a:pt x="382556" y="30063"/>
                </a:lnTo>
                <a:lnTo>
                  <a:pt x="382556" y="173235"/>
                </a:lnTo>
                <a:lnTo>
                  <a:pt x="373031" y="177551"/>
                </a:lnTo>
                <a:lnTo>
                  <a:pt x="370749" y="177849"/>
                </a:lnTo>
                <a:lnTo>
                  <a:pt x="367921" y="177998"/>
                </a:lnTo>
                <a:close/>
              </a:path>
              <a:path w="574040" h="178435">
                <a:moveTo>
                  <a:pt x="474284" y="177998"/>
                </a:moveTo>
                <a:lnTo>
                  <a:pt x="467239" y="177998"/>
                </a:lnTo>
                <a:lnTo>
                  <a:pt x="464362" y="177849"/>
                </a:lnTo>
                <a:lnTo>
                  <a:pt x="462080" y="177551"/>
                </a:lnTo>
                <a:lnTo>
                  <a:pt x="459798" y="177353"/>
                </a:lnTo>
                <a:lnTo>
                  <a:pt x="452853" y="173235"/>
                </a:lnTo>
                <a:lnTo>
                  <a:pt x="452921" y="9078"/>
                </a:lnTo>
                <a:lnTo>
                  <a:pt x="453944" y="6101"/>
                </a:lnTo>
                <a:lnTo>
                  <a:pt x="458409" y="1835"/>
                </a:lnTo>
                <a:lnTo>
                  <a:pt x="461386" y="744"/>
                </a:lnTo>
                <a:lnTo>
                  <a:pt x="510747" y="744"/>
                </a:lnTo>
                <a:lnTo>
                  <a:pt x="553560" y="11856"/>
                </a:lnTo>
                <a:lnTo>
                  <a:pt x="561944" y="19794"/>
                </a:lnTo>
                <a:lnTo>
                  <a:pt x="565813" y="24060"/>
                </a:lnTo>
                <a:lnTo>
                  <a:pt x="568339" y="28426"/>
                </a:lnTo>
                <a:lnTo>
                  <a:pt x="488720" y="28426"/>
                </a:lnTo>
                <a:lnTo>
                  <a:pt x="488720" y="88255"/>
                </a:lnTo>
                <a:lnTo>
                  <a:pt x="566032" y="88255"/>
                </a:lnTo>
                <a:lnTo>
                  <a:pt x="561497" y="94754"/>
                </a:lnTo>
                <a:lnTo>
                  <a:pt x="527118" y="113676"/>
                </a:lnTo>
                <a:lnTo>
                  <a:pt x="503454" y="115937"/>
                </a:lnTo>
                <a:lnTo>
                  <a:pt x="488720" y="115937"/>
                </a:lnTo>
                <a:lnTo>
                  <a:pt x="488720" y="173235"/>
                </a:lnTo>
                <a:lnTo>
                  <a:pt x="479493" y="177551"/>
                </a:lnTo>
                <a:lnTo>
                  <a:pt x="477211" y="177849"/>
                </a:lnTo>
                <a:lnTo>
                  <a:pt x="474284" y="177998"/>
                </a:lnTo>
                <a:close/>
              </a:path>
              <a:path w="574040" h="178435">
                <a:moveTo>
                  <a:pt x="566032" y="88255"/>
                </a:moveTo>
                <a:lnTo>
                  <a:pt x="510548" y="88255"/>
                </a:lnTo>
                <a:lnTo>
                  <a:pt x="515360" y="87510"/>
                </a:lnTo>
                <a:lnTo>
                  <a:pt x="519230" y="86022"/>
                </a:lnTo>
                <a:lnTo>
                  <a:pt x="534262" y="69502"/>
                </a:lnTo>
                <a:lnTo>
                  <a:pt x="535551" y="65633"/>
                </a:lnTo>
                <a:lnTo>
                  <a:pt x="536183" y="61549"/>
                </a:lnTo>
                <a:lnTo>
                  <a:pt x="536196" y="50750"/>
                </a:lnTo>
                <a:lnTo>
                  <a:pt x="535105" y="45640"/>
                </a:lnTo>
                <a:lnTo>
                  <a:pt x="530739" y="37703"/>
                </a:lnTo>
                <a:lnTo>
                  <a:pt x="528061" y="34776"/>
                </a:lnTo>
                <a:lnTo>
                  <a:pt x="524885" y="32890"/>
                </a:lnTo>
                <a:lnTo>
                  <a:pt x="521710" y="30906"/>
                </a:lnTo>
                <a:lnTo>
                  <a:pt x="518337" y="29666"/>
                </a:lnTo>
                <a:lnTo>
                  <a:pt x="511293" y="28674"/>
                </a:lnTo>
                <a:lnTo>
                  <a:pt x="507721" y="28426"/>
                </a:lnTo>
                <a:lnTo>
                  <a:pt x="568339" y="28426"/>
                </a:lnTo>
                <a:lnTo>
                  <a:pt x="568740" y="29120"/>
                </a:lnTo>
                <a:lnTo>
                  <a:pt x="570725" y="34974"/>
                </a:lnTo>
                <a:lnTo>
                  <a:pt x="572709" y="40729"/>
                </a:lnTo>
                <a:lnTo>
                  <a:pt x="573701" y="47178"/>
                </a:lnTo>
                <a:lnTo>
                  <a:pt x="573594" y="57001"/>
                </a:lnTo>
                <a:lnTo>
                  <a:pt x="573413" y="61549"/>
                </a:lnTo>
                <a:lnTo>
                  <a:pt x="572548" y="68349"/>
                </a:lnTo>
                <a:lnTo>
                  <a:pt x="571106" y="74721"/>
                </a:lnTo>
                <a:lnTo>
                  <a:pt x="569087" y="80664"/>
                </a:lnTo>
                <a:lnTo>
                  <a:pt x="566032" y="882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54874" y="785800"/>
            <a:ext cx="3724274" cy="35718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6115"/>
            <a:ext cx="1808479" cy="277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9352" y="1004132"/>
            <a:ext cx="687832" cy="2351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72964" y="1025564"/>
            <a:ext cx="358775" cy="213995"/>
          </a:xfrm>
          <a:custGeom>
            <a:avLst/>
            <a:gdLst/>
            <a:ahLst/>
            <a:cxnLst/>
            <a:rect l="l" t="t" r="r" b="b"/>
            <a:pathLst>
              <a:path w="358775" h="213994">
                <a:moveTo>
                  <a:pt x="54173" y="32891"/>
                </a:moveTo>
                <a:lnTo>
                  <a:pt x="19942" y="32891"/>
                </a:lnTo>
                <a:lnTo>
                  <a:pt x="19942" y="4911"/>
                </a:lnTo>
                <a:lnTo>
                  <a:pt x="20191" y="4117"/>
                </a:lnTo>
                <a:lnTo>
                  <a:pt x="20687" y="3423"/>
                </a:lnTo>
                <a:lnTo>
                  <a:pt x="21183" y="2629"/>
                </a:lnTo>
                <a:lnTo>
                  <a:pt x="28723" y="446"/>
                </a:lnTo>
                <a:lnTo>
                  <a:pt x="30906" y="148"/>
                </a:lnTo>
                <a:lnTo>
                  <a:pt x="33635" y="0"/>
                </a:lnTo>
                <a:lnTo>
                  <a:pt x="40282" y="0"/>
                </a:lnTo>
                <a:lnTo>
                  <a:pt x="43061" y="148"/>
                </a:lnTo>
                <a:lnTo>
                  <a:pt x="45243" y="446"/>
                </a:lnTo>
                <a:lnTo>
                  <a:pt x="47525" y="644"/>
                </a:lnTo>
                <a:lnTo>
                  <a:pt x="49311" y="992"/>
                </a:lnTo>
                <a:lnTo>
                  <a:pt x="51891" y="1984"/>
                </a:lnTo>
                <a:lnTo>
                  <a:pt x="52784" y="2629"/>
                </a:lnTo>
                <a:lnTo>
                  <a:pt x="53280" y="3423"/>
                </a:lnTo>
                <a:lnTo>
                  <a:pt x="53875" y="4117"/>
                </a:lnTo>
                <a:lnTo>
                  <a:pt x="54173" y="4911"/>
                </a:lnTo>
                <a:lnTo>
                  <a:pt x="54173" y="32891"/>
                </a:lnTo>
                <a:close/>
              </a:path>
              <a:path w="358775" h="213994">
                <a:moveTo>
                  <a:pt x="82500" y="60721"/>
                </a:moveTo>
                <a:lnTo>
                  <a:pt x="3571" y="60721"/>
                </a:lnTo>
                <a:lnTo>
                  <a:pt x="2232" y="59680"/>
                </a:lnTo>
                <a:lnTo>
                  <a:pt x="1339" y="57596"/>
                </a:lnTo>
                <a:lnTo>
                  <a:pt x="446" y="55413"/>
                </a:lnTo>
                <a:lnTo>
                  <a:pt x="0" y="51841"/>
                </a:lnTo>
                <a:lnTo>
                  <a:pt x="99" y="41969"/>
                </a:lnTo>
                <a:lnTo>
                  <a:pt x="3125" y="33635"/>
                </a:lnTo>
                <a:lnTo>
                  <a:pt x="3819" y="33139"/>
                </a:lnTo>
                <a:lnTo>
                  <a:pt x="4613" y="32891"/>
                </a:lnTo>
                <a:lnTo>
                  <a:pt x="81557" y="32891"/>
                </a:lnTo>
                <a:lnTo>
                  <a:pt x="82351" y="33139"/>
                </a:lnTo>
                <a:lnTo>
                  <a:pt x="83046" y="33635"/>
                </a:lnTo>
                <a:lnTo>
                  <a:pt x="83740" y="34032"/>
                </a:lnTo>
                <a:lnTo>
                  <a:pt x="84286" y="34776"/>
                </a:lnTo>
                <a:lnTo>
                  <a:pt x="84683" y="35867"/>
                </a:lnTo>
                <a:lnTo>
                  <a:pt x="85179" y="36859"/>
                </a:lnTo>
                <a:lnTo>
                  <a:pt x="85526" y="38298"/>
                </a:lnTo>
                <a:lnTo>
                  <a:pt x="85923" y="41969"/>
                </a:lnTo>
                <a:lnTo>
                  <a:pt x="86022" y="51841"/>
                </a:lnTo>
                <a:lnTo>
                  <a:pt x="85576" y="55413"/>
                </a:lnTo>
                <a:lnTo>
                  <a:pt x="84683" y="57596"/>
                </a:lnTo>
                <a:lnTo>
                  <a:pt x="83790" y="59680"/>
                </a:lnTo>
                <a:lnTo>
                  <a:pt x="82500" y="60721"/>
                </a:lnTo>
                <a:close/>
              </a:path>
              <a:path w="358775" h="213994">
                <a:moveTo>
                  <a:pt x="62160" y="166538"/>
                </a:moveTo>
                <a:lnTo>
                  <a:pt x="52833" y="166538"/>
                </a:lnTo>
                <a:lnTo>
                  <a:pt x="46880" y="165695"/>
                </a:lnTo>
                <a:lnTo>
                  <a:pt x="20714" y="137070"/>
                </a:lnTo>
                <a:lnTo>
                  <a:pt x="19942" y="130522"/>
                </a:lnTo>
                <a:lnTo>
                  <a:pt x="19942" y="60721"/>
                </a:lnTo>
                <a:lnTo>
                  <a:pt x="54173" y="60721"/>
                </a:lnTo>
                <a:lnTo>
                  <a:pt x="54173" y="124519"/>
                </a:lnTo>
                <a:lnTo>
                  <a:pt x="55215" y="129530"/>
                </a:lnTo>
                <a:lnTo>
                  <a:pt x="57298" y="132903"/>
                </a:lnTo>
                <a:lnTo>
                  <a:pt x="59382" y="136177"/>
                </a:lnTo>
                <a:lnTo>
                  <a:pt x="63103" y="137814"/>
                </a:lnTo>
                <a:lnTo>
                  <a:pt x="85204" y="137814"/>
                </a:lnTo>
                <a:lnTo>
                  <a:pt x="85278" y="138062"/>
                </a:lnTo>
                <a:lnTo>
                  <a:pt x="85526" y="139402"/>
                </a:lnTo>
                <a:lnTo>
                  <a:pt x="85923" y="142676"/>
                </a:lnTo>
                <a:lnTo>
                  <a:pt x="85928" y="152449"/>
                </a:lnTo>
                <a:lnTo>
                  <a:pt x="85774" y="154384"/>
                </a:lnTo>
                <a:lnTo>
                  <a:pt x="67121" y="166092"/>
                </a:lnTo>
                <a:lnTo>
                  <a:pt x="64640" y="166389"/>
                </a:lnTo>
                <a:lnTo>
                  <a:pt x="62160" y="166538"/>
                </a:lnTo>
                <a:close/>
              </a:path>
              <a:path w="358775" h="213994">
                <a:moveTo>
                  <a:pt x="85204" y="137814"/>
                </a:moveTo>
                <a:lnTo>
                  <a:pt x="70246" y="137814"/>
                </a:lnTo>
                <a:lnTo>
                  <a:pt x="71883" y="137666"/>
                </a:lnTo>
                <a:lnTo>
                  <a:pt x="74860" y="137070"/>
                </a:lnTo>
                <a:lnTo>
                  <a:pt x="76150" y="136723"/>
                </a:lnTo>
                <a:lnTo>
                  <a:pt x="77241" y="136326"/>
                </a:lnTo>
                <a:lnTo>
                  <a:pt x="80069" y="135135"/>
                </a:lnTo>
                <a:lnTo>
                  <a:pt x="80863" y="134838"/>
                </a:lnTo>
                <a:lnTo>
                  <a:pt x="81607" y="134689"/>
                </a:lnTo>
                <a:lnTo>
                  <a:pt x="82797" y="134689"/>
                </a:lnTo>
                <a:lnTo>
                  <a:pt x="83294" y="134838"/>
                </a:lnTo>
                <a:lnTo>
                  <a:pt x="84286" y="135433"/>
                </a:lnTo>
                <a:lnTo>
                  <a:pt x="84683" y="136078"/>
                </a:lnTo>
                <a:lnTo>
                  <a:pt x="85204" y="137814"/>
                </a:lnTo>
                <a:close/>
              </a:path>
              <a:path w="358775" h="213994">
                <a:moveTo>
                  <a:pt x="117680" y="68163"/>
                </a:moveTo>
                <a:lnTo>
                  <a:pt x="115200" y="68163"/>
                </a:lnTo>
                <a:lnTo>
                  <a:pt x="114307" y="67865"/>
                </a:lnTo>
                <a:lnTo>
                  <a:pt x="110090" y="51544"/>
                </a:lnTo>
                <a:lnTo>
                  <a:pt x="110289" y="49361"/>
                </a:lnTo>
                <a:lnTo>
                  <a:pt x="110686" y="47773"/>
                </a:lnTo>
                <a:lnTo>
                  <a:pt x="111182" y="46087"/>
                </a:lnTo>
                <a:lnTo>
                  <a:pt x="112075" y="44598"/>
                </a:lnTo>
                <a:lnTo>
                  <a:pt x="113365" y="43308"/>
                </a:lnTo>
                <a:lnTo>
                  <a:pt x="114654" y="41919"/>
                </a:lnTo>
                <a:lnTo>
                  <a:pt x="145214" y="31105"/>
                </a:lnTo>
                <a:lnTo>
                  <a:pt x="150274" y="30212"/>
                </a:lnTo>
                <a:lnTo>
                  <a:pt x="155483" y="29765"/>
                </a:lnTo>
                <a:lnTo>
                  <a:pt x="170366" y="29765"/>
                </a:lnTo>
                <a:lnTo>
                  <a:pt x="206432" y="45094"/>
                </a:lnTo>
                <a:lnTo>
                  <a:pt x="211493" y="55810"/>
                </a:lnTo>
                <a:lnTo>
                  <a:pt x="152109" y="55810"/>
                </a:lnTo>
                <a:lnTo>
                  <a:pt x="146950" y="56455"/>
                </a:lnTo>
                <a:lnTo>
                  <a:pt x="137921" y="59035"/>
                </a:lnTo>
                <a:lnTo>
                  <a:pt x="133952" y="60473"/>
                </a:lnTo>
                <a:lnTo>
                  <a:pt x="130480" y="62061"/>
                </a:lnTo>
                <a:lnTo>
                  <a:pt x="127106" y="63549"/>
                </a:lnTo>
                <a:lnTo>
                  <a:pt x="124229" y="64938"/>
                </a:lnTo>
                <a:lnTo>
                  <a:pt x="121848" y="66228"/>
                </a:lnTo>
                <a:lnTo>
                  <a:pt x="119566" y="67518"/>
                </a:lnTo>
                <a:lnTo>
                  <a:pt x="117680" y="68163"/>
                </a:lnTo>
                <a:close/>
              </a:path>
              <a:path w="358775" h="213994">
                <a:moveTo>
                  <a:pt x="155582" y="166985"/>
                </a:moveTo>
                <a:lnTo>
                  <a:pt x="141295" y="166985"/>
                </a:lnTo>
                <a:lnTo>
                  <a:pt x="135341" y="166141"/>
                </a:lnTo>
                <a:lnTo>
                  <a:pt x="104484" y="139700"/>
                </a:lnTo>
                <a:lnTo>
                  <a:pt x="103393" y="133945"/>
                </a:lnTo>
                <a:lnTo>
                  <a:pt x="103393" y="120352"/>
                </a:lnTo>
                <a:lnTo>
                  <a:pt x="132315" y="90140"/>
                </a:lnTo>
                <a:lnTo>
                  <a:pt x="169026" y="86022"/>
                </a:lnTo>
                <a:lnTo>
                  <a:pt x="180932" y="86022"/>
                </a:lnTo>
                <a:lnTo>
                  <a:pt x="180932" y="74810"/>
                </a:lnTo>
                <a:lnTo>
                  <a:pt x="180535" y="71487"/>
                </a:lnTo>
                <a:lnTo>
                  <a:pt x="178948" y="65732"/>
                </a:lnTo>
                <a:lnTo>
                  <a:pt x="177658" y="63351"/>
                </a:lnTo>
                <a:lnTo>
                  <a:pt x="175872" y="61466"/>
                </a:lnTo>
                <a:lnTo>
                  <a:pt x="174086" y="59481"/>
                </a:lnTo>
                <a:lnTo>
                  <a:pt x="171705" y="58042"/>
                </a:lnTo>
                <a:lnTo>
                  <a:pt x="168729" y="57150"/>
                </a:lnTo>
                <a:lnTo>
                  <a:pt x="165851" y="56257"/>
                </a:lnTo>
                <a:lnTo>
                  <a:pt x="162230" y="55810"/>
                </a:lnTo>
                <a:lnTo>
                  <a:pt x="211493" y="55810"/>
                </a:lnTo>
                <a:lnTo>
                  <a:pt x="213575" y="62160"/>
                </a:lnTo>
                <a:lnTo>
                  <a:pt x="214568" y="69403"/>
                </a:lnTo>
                <a:lnTo>
                  <a:pt x="214568" y="107453"/>
                </a:lnTo>
                <a:lnTo>
                  <a:pt x="162279" y="107453"/>
                </a:lnTo>
                <a:lnTo>
                  <a:pt x="157517" y="107900"/>
                </a:lnTo>
                <a:lnTo>
                  <a:pt x="153548" y="108793"/>
                </a:lnTo>
                <a:lnTo>
                  <a:pt x="149679" y="109587"/>
                </a:lnTo>
                <a:lnTo>
                  <a:pt x="146504" y="110827"/>
                </a:lnTo>
                <a:lnTo>
                  <a:pt x="144023" y="112514"/>
                </a:lnTo>
                <a:lnTo>
                  <a:pt x="141543" y="114101"/>
                </a:lnTo>
                <a:lnTo>
                  <a:pt x="139757" y="116085"/>
                </a:lnTo>
                <a:lnTo>
                  <a:pt x="138665" y="118467"/>
                </a:lnTo>
                <a:lnTo>
                  <a:pt x="137574" y="120749"/>
                </a:lnTo>
                <a:lnTo>
                  <a:pt x="137028" y="123378"/>
                </a:lnTo>
                <a:lnTo>
                  <a:pt x="137028" y="131415"/>
                </a:lnTo>
                <a:lnTo>
                  <a:pt x="138616" y="135433"/>
                </a:lnTo>
                <a:lnTo>
                  <a:pt x="141791" y="138410"/>
                </a:lnTo>
                <a:lnTo>
                  <a:pt x="145065" y="141287"/>
                </a:lnTo>
                <a:lnTo>
                  <a:pt x="149530" y="142726"/>
                </a:lnTo>
                <a:lnTo>
                  <a:pt x="214568" y="142726"/>
                </a:lnTo>
                <a:lnTo>
                  <a:pt x="214568" y="150018"/>
                </a:lnTo>
                <a:lnTo>
                  <a:pt x="186141" y="150018"/>
                </a:lnTo>
                <a:lnTo>
                  <a:pt x="181181" y="155376"/>
                </a:lnTo>
                <a:lnTo>
                  <a:pt x="175476" y="159543"/>
                </a:lnTo>
                <a:lnTo>
                  <a:pt x="162676" y="165496"/>
                </a:lnTo>
                <a:lnTo>
                  <a:pt x="155582" y="166985"/>
                </a:lnTo>
                <a:close/>
              </a:path>
              <a:path w="358775" h="213994">
                <a:moveTo>
                  <a:pt x="214568" y="142726"/>
                </a:moveTo>
                <a:lnTo>
                  <a:pt x="160047" y="142726"/>
                </a:lnTo>
                <a:lnTo>
                  <a:pt x="164462" y="141485"/>
                </a:lnTo>
                <a:lnTo>
                  <a:pt x="168431" y="139005"/>
                </a:lnTo>
                <a:lnTo>
                  <a:pt x="172499" y="136524"/>
                </a:lnTo>
                <a:lnTo>
                  <a:pt x="176666" y="132953"/>
                </a:lnTo>
                <a:lnTo>
                  <a:pt x="180932" y="128289"/>
                </a:lnTo>
                <a:lnTo>
                  <a:pt x="180932" y="107453"/>
                </a:lnTo>
                <a:lnTo>
                  <a:pt x="214568" y="107453"/>
                </a:lnTo>
                <a:lnTo>
                  <a:pt x="214568" y="142726"/>
                </a:lnTo>
                <a:close/>
              </a:path>
              <a:path w="358775" h="213994">
                <a:moveTo>
                  <a:pt x="204051" y="164603"/>
                </a:moveTo>
                <a:lnTo>
                  <a:pt x="196212" y="164603"/>
                </a:lnTo>
                <a:lnTo>
                  <a:pt x="193236" y="164455"/>
                </a:lnTo>
                <a:lnTo>
                  <a:pt x="186141" y="160883"/>
                </a:lnTo>
                <a:lnTo>
                  <a:pt x="186141" y="150018"/>
                </a:lnTo>
                <a:lnTo>
                  <a:pt x="214568" y="150018"/>
                </a:lnTo>
                <a:lnTo>
                  <a:pt x="214568" y="160883"/>
                </a:lnTo>
                <a:lnTo>
                  <a:pt x="204051" y="164603"/>
                </a:lnTo>
                <a:close/>
              </a:path>
              <a:path w="358775" h="213994">
                <a:moveTo>
                  <a:pt x="293236" y="213717"/>
                </a:moveTo>
                <a:lnTo>
                  <a:pt x="253400" y="207317"/>
                </a:lnTo>
                <a:lnTo>
                  <a:pt x="248737" y="204341"/>
                </a:lnTo>
                <a:lnTo>
                  <a:pt x="244073" y="201463"/>
                </a:lnTo>
                <a:lnTo>
                  <a:pt x="240650" y="197991"/>
                </a:lnTo>
                <a:lnTo>
                  <a:pt x="238467" y="193923"/>
                </a:lnTo>
                <a:lnTo>
                  <a:pt x="236384" y="189855"/>
                </a:lnTo>
                <a:lnTo>
                  <a:pt x="235342" y="185439"/>
                </a:lnTo>
                <a:lnTo>
                  <a:pt x="235342" y="177601"/>
                </a:lnTo>
                <a:lnTo>
                  <a:pt x="252904" y="150465"/>
                </a:lnTo>
                <a:lnTo>
                  <a:pt x="249034" y="148381"/>
                </a:lnTo>
                <a:lnTo>
                  <a:pt x="246008" y="145553"/>
                </a:lnTo>
                <a:lnTo>
                  <a:pt x="241642" y="138410"/>
                </a:lnTo>
                <a:lnTo>
                  <a:pt x="240648" y="134838"/>
                </a:lnTo>
                <a:lnTo>
                  <a:pt x="240551" y="124866"/>
                </a:lnTo>
                <a:lnTo>
                  <a:pt x="241791" y="120005"/>
                </a:lnTo>
                <a:lnTo>
                  <a:pt x="244961" y="114399"/>
                </a:lnTo>
                <a:lnTo>
                  <a:pt x="246752" y="111174"/>
                </a:lnTo>
                <a:lnTo>
                  <a:pt x="249927" y="107156"/>
                </a:lnTo>
                <a:lnTo>
                  <a:pt x="253797" y="103584"/>
                </a:lnTo>
                <a:lnTo>
                  <a:pt x="250622" y="100409"/>
                </a:lnTo>
                <a:lnTo>
                  <a:pt x="248092" y="96589"/>
                </a:lnTo>
                <a:lnTo>
                  <a:pt x="244321" y="87659"/>
                </a:lnTo>
                <a:lnTo>
                  <a:pt x="243463" y="82599"/>
                </a:lnTo>
                <a:lnTo>
                  <a:pt x="243398" y="68312"/>
                </a:lnTo>
                <a:lnTo>
                  <a:pt x="244619" y="62110"/>
                </a:lnTo>
                <a:lnTo>
                  <a:pt x="247426" y="55810"/>
                </a:lnTo>
                <a:lnTo>
                  <a:pt x="249580" y="50899"/>
                </a:lnTo>
                <a:lnTo>
                  <a:pt x="253052" y="46136"/>
                </a:lnTo>
                <a:lnTo>
                  <a:pt x="261982" y="38397"/>
                </a:lnTo>
                <a:lnTo>
                  <a:pt x="267290" y="35470"/>
                </a:lnTo>
                <a:lnTo>
                  <a:pt x="273442" y="33486"/>
                </a:lnTo>
                <a:lnTo>
                  <a:pt x="279693" y="31402"/>
                </a:lnTo>
                <a:lnTo>
                  <a:pt x="286539" y="30360"/>
                </a:lnTo>
                <a:lnTo>
                  <a:pt x="297750" y="30360"/>
                </a:lnTo>
                <a:lnTo>
                  <a:pt x="301372" y="30608"/>
                </a:lnTo>
                <a:lnTo>
                  <a:pt x="304845" y="31105"/>
                </a:lnTo>
                <a:lnTo>
                  <a:pt x="308417" y="31501"/>
                </a:lnTo>
                <a:lnTo>
                  <a:pt x="311691" y="32097"/>
                </a:lnTo>
                <a:lnTo>
                  <a:pt x="314667" y="32891"/>
                </a:lnTo>
                <a:lnTo>
                  <a:pt x="354851" y="32891"/>
                </a:lnTo>
                <a:lnTo>
                  <a:pt x="356042" y="33883"/>
                </a:lnTo>
                <a:lnTo>
                  <a:pt x="356935" y="35867"/>
                </a:lnTo>
                <a:lnTo>
                  <a:pt x="357927" y="37851"/>
                </a:lnTo>
                <a:lnTo>
                  <a:pt x="358423" y="41225"/>
                </a:lnTo>
                <a:lnTo>
                  <a:pt x="358339" y="50899"/>
                </a:lnTo>
                <a:lnTo>
                  <a:pt x="357927" y="53578"/>
                </a:lnTo>
                <a:lnTo>
                  <a:pt x="357714" y="54024"/>
                </a:lnTo>
                <a:lnTo>
                  <a:pt x="290160" y="54024"/>
                </a:lnTo>
                <a:lnTo>
                  <a:pt x="287184" y="54619"/>
                </a:lnTo>
                <a:lnTo>
                  <a:pt x="284491" y="55860"/>
                </a:lnTo>
                <a:lnTo>
                  <a:pt x="282124" y="56901"/>
                </a:lnTo>
                <a:lnTo>
                  <a:pt x="280040" y="58439"/>
                </a:lnTo>
                <a:lnTo>
                  <a:pt x="273293" y="81557"/>
                </a:lnTo>
                <a:lnTo>
                  <a:pt x="275129" y="86469"/>
                </a:lnTo>
                <a:lnTo>
                  <a:pt x="282471" y="93612"/>
                </a:lnTo>
                <a:lnTo>
                  <a:pt x="287531" y="95398"/>
                </a:lnTo>
                <a:lnTo>
                  <a:pt x="340361" y="95398"/>
                </a:lnTo>
                <a:lnTo>
                  <a:pt x="338629" y="99367"/>
                </a:lnTo>
                <a:lnTo>
                  <a:pt x="335206" y="103981"/>
                </a:lnTo>
                <a:lnTo>
                  <a:pt x="330741" y="107751"/>
                </a:lnTo>
                <a:lnTo>
                  <a:pt x="326375" y="111521"/>
                </a:lnTo>
                <a:lnTo>
                  <a:pt x="321067" y="114399"/>
                </a:lnTo>
                <a:lnTo>
                  <a:pt x="320911" y="114448"/>
                </a:lnTo>
                <a:lnTo>
                  <a:pt x="274781" y="114448"/>
                </a:lnTo>
                <a:lnTo>
                  <a:pt x="273690" y="115639"/>
                </a:lnTo>
                <a:lnTo>
                  <a:pt x="272698" y="117078"/>
                </a:lnTo>
                <a:lnTo>
                  <a:pt x="271805" y="118764"/>
                </a:lnTo>
                <a:lnTo>
                  <a:pt x="270912" y="120352"/>
                </a:lnTo>
                <a:lnTo>
                  <a:pt x="270465" y="122138"/>
                </a:lnTo>
                <a:lnTo>
                  <a:pt x="270465" y="126801"/>
                </a:lnTo>
                <a:lnTo>
                  <a:pt x="320273" y="134838"/>
                </a:lnTo>
                <a:lnTo>
                  <a:pt x="326425" y="135830"/>
                </a:lnTo>
                <a:lnTo>
                  <a:pt x="337240" y="139203"/>
                </a:lnTo>
                <a:lnTo>
                  <a:pt x="341804" y="141585"/>
                </a:lnTo>
                <a:lnTo>
                  <a:pt x="345475" y="144660"/>
                </a:lnTo>
                <a:lnTo>
                  <a:pt x="349146" y="147637"/>
                </a:lnTo>
                <a:lnTo>
                  <a:pt x="351924" y="151258"/>
                </a:lnTo>
                <a:lnTo>
                  <a:pt x="353809" y="155525"/>
                </a:lnTo>
                <a:lnTo>
                  <a:pt x="355055" y="158204"/>
                </a:lnTo>
                <a:lnTo>
                  <a:pt x="279693" y="158204"/>
                </a:lnTo>
                <a:lnTo>
                  <a:pt x="277312" y="159990"/>
                </a:lnTo>
                <a:lnTo>
                  <a:pt x="268382" y="180776"/>
                </a:lnTo>
                <a:lnTo>
                  <a:pt x="270664" y="184249"/>
                </a:lnTo>
                <a:lnTo>
                  <a:pt x="275228" y="186630"/>
                </a:lnTo>
                <a:lnTo>
                  <a:pt x="279891" y="189011"/>
                </a:lnTo>
                <a:lnTo>
                  <a:pt x="286390" y="190202"/>
                </a:lnTo>
                <a:lnTo>
                  <a:pt x="351263" y="190202"/>
                </a:lnTo>
                <a:lnTo>
                  <a:pt x="350188" y="192434"/>
                </a:lnTo>
                <a:lnTo>
                  <a:pt x="346269" y="197048"/>
                </a:lnTo>
                <a:lnTo>
                  <a:pt x="341010" y="200917"/>
                </a:lnTo>
                <a:lnTo>
                  <a:pt x="335751" y="204886"/>
                </a:lnTo>
                <a:lnTo>
                  <a:pt x="300947" y="213503"/>
                </a:lnTo>
                <a:lnTo>
                  <a:pt x="293236" y="213717"/>
                </a:lnTo>
                <a:close/>
              </a:path>
              <a:path w="358775" h="213994">
                <a:moveTo>
                  <a:pt x="340361" y="95398"/>
                </a:moveTo>
                <a:lnTo>
                  <a:pt x="297453" y="95398"/>
                </a:lnTo>
                <a:lnTo>
                  <a:pt x="300429" y="94853"/>
                </a:lnTo>
                <a:lnTo>
                  <a:pt x="302910" y="93761"/>
                </a:lnTo>
                <a:lnTo>
                  <a:pt x="313030" y="82599"/>
                </a:lnTo>
                <a:lnTo>
                  <a:pt x="313923" y="80119"/>
                </a:lnTo>
                <a:lnTo>
                  <a:pt x="314370" y="77539"/>
                </a:lnTo>
                <a:lnTo>
                  <a:pt x="314370" y="68312"/>
                </a:lnTo>
                <a:lnTo>
                  <a:pt x="312534" y="63202"/>
                </a:lnTo>
                <a:lnTo>
                  <a:pt x="308863" y="59531"/>
                </a:lnTo>
                <a:lnTo>
                  <a:pt x="305291" y="55860"/>
                </a:lnTo>
                <a:lnTo>
                  <a:pt x="300181" y="54024"/>
                </a:lnTo>
                <a:lnTo>
                  <a:pt x="357714" y="54024"/>
                </a:lnTo>
                <a:lnTo>
                  <a:pt x="355942" y="57745"/>
                </a:lnTo>
                <a:lnTo>
                  <a:pt x="354752" y="58787"/>
                </a:lnTo>
                <a:lnTo>
                  <a:pt x="338926" y="58787"/>
                </a:lnTo>
                <a:lnTo>
                  <a:pt x="340911" y="60969"/>
                </a:lnTo>
                <a:lnTo>
                  <a:pt x="342349" y="63450"/>
                </a:lnTo>
                <a:lnTo>
                  <a:pt x="344135" y="69006"/>
                </a:lnTo>
                <a:lnTo>
                  <a:pt x="344582" y="71883"/>
                </a:lnTo>
                <a:lnTo>
                  <a:pt x="344470" y="82599"/>
                </a:lnTo>
                <a:lnTo>
                  <a:pt x="343391" y="88354"/>
                </a:lnTo>
                <a:lnTo>
                  <a:pt x="340361" y="95398"/>
                </a:lnTo>
                <a:close/>
              </a:path>
              <a:path w="358775" h="213994">
                <a:moveTo>
                  <a:pt x="301769" y="119211"/>
                </a:moveTo>
                <a:lnTo>
                  <a:pt x="290160" y="119211"/>
                </a:lnTo>
                <a:lnTo>
                  <a:pt x="286390" y="118764"/>
                </a:lnTo>
                <a:lnTo>
                  <a:pt x="282818" y="117871"/>
                </a:lnTo>
                <a:lnTo>
                  <a:pt x="279345" y="116879"/>
                </a:lnTo>
                <a:lnTo>
                  <a:pt x="276667" y="115738"/>
                </a:lnTo>
                <a:lnTo>
                  <a:pt x="274781" y="114448"/>
                </a:lnTo>
                <a:lnTo>
                  <a:pt x="320911" y="114448"/>
                </a:lnTo>
                <a:lnTo>
                  <a:pt x="314816" y="116383"/>
                </a:lnTo>
                <a:lnTo>
                  <a:pt x="308665" y="118268"/>
                </a:lnTo>
                <a:lnTo>
                  <a:pt x="301769" y="119211"/>
                </a:lnTo>
                <a:close/>
              </a:path>
              <a:path w="358775" h="213994">
                <a:moveTo>
                  <a:pt x="351263" y="190202"/>
                </a:moveTo>
                <a:lnTo>
                  <a:pt x="299983" y="190202"/>
                </a:lnTo>
                <a:lnTo>
                  <a:pt x="304349" y="189656"/>
                </a:lnTo>
                <a:lnTo>
                  <a:pt x="307821" y="188565"/>
                </a:lnTo>
                <a:lnTo>
                  <a:pt x="311393" y="187573"/>
                </a:lnTo>
                <a:lnTo>
                  <a:pt x="314270" y="186183"/>
                </a:lnTo>
                <a:lnTo>
                  <a:pt x="316453" y="184398"/>
                </a:lnTo>
                <a:lnTo>
                  <a:pt x="318636" y="182711"/>
                </a:lnTo>
                <a:lnTo>
                  <a:pt x="320174" y="180776"/>
                </a:lnTo>
                <a:lnTo>
                  <a:pt x="321067" y="178593"/>
                </a:lnTo>
                <a:lnTo>
                  <a:pt x="321960" y="176510"/>
                </a:lnTo>
                <a:lnTo>
                  <a:pt x="322297" y="174823"/>
                </a:lnTo>
                <a:lnTo>
                  <a:pt x="322354" y="167729"/>
                </a:lnTo>
                <a:lnTo>
                  <a:pt x="320769" y="164703"/>
                </a:lnTo>
                <a:lnTo>
                  <a:pt x="314221" y="160337"/>
                </a:lnTo>
                <a:lnTo>
                  <a:pt x="309756" y="159146"/>
                </a:lnTo>
                <a:lnTo>
                  <a:pt x="279693" y="158204"/>
                </a:lnTo>
                <a:lnTo>
                  <a:pt x="355055" y="158204"/>
                </a:lnTo>
                <a:lnTo>
                  <a:pt x="355793" y="159791"/>
                </a:lnTo>
                <a:lnTo>
                  <a:pt x="356684" y="164157"/>
                </a:lnTo>
                <a:lnTo>
                  <a:pt x="356703" y="176510"/>
                </a:lnTo>
                <a:lnTo>
                  <a:pt x="355446" y="181818"/>
                </a:lnTo>
                <a:lnTo>
                  <a:pt x="352767" y="187076"/>
                </a:lnTo>
                <a:lnTo>
                  <a:pt x="351263" y="1902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90096" y="851603"/>
            <a:ext cx="194310" cy="7874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0269" y="1380519"/>
            <a:ext cx="1824715" cy="2394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0096" y="2573724"/>
            <a:ext cx="1943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03506" y="2675919"/>
            <a:ext cx="1236495" cy="1930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5450" y="1750674"/>
            <a:ext cx="7623175" cy="77279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22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&lt;img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src</a:t>
            </a:r>
            <a:r>
              <a:rPr sz="1800" b="1" spc="-5" dirty="0">
                <a:latin typeface="Consolas"/>
                <a:cs typeface="Consolas"/>
              </a:rPr>
              <a:t>="images/logo.png"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endParaRPr sz="1800">
              <a:latin typeface="Consolas"/>
              <a:cs typeface="Consolas"/>
            </a:endParaRPr>
          </a:p>
          <a:p>
            <a:pPr marL="85090">
              <a:lnSpc>
                <a:spcPct val="100000"/>
              </a:lnSpc>
              <a:spcBef>
                <a:spcPts val="240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&lt;img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src</a:t>
            </a:r>
            <a:r>
              <a:rPr sz="1800" b="1" spc="-5" dirty="0">
                <a:latin typeface="Consolas"/>
                <a:cs typeface="Consolas"/>
              </a:rPr>
              <a:t>="images/logo.png"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alt</a:t>
            </a:r>
            <a:r>
              <a:rPr sz="1800" b="1" spc="-5" dirty="0">
                <a:latin typeface="Consolas"/>
                <a:cs typeface="Consolas"/>
              </a:rPr>
              <a:t>="Website</a:t>
            </a:r>
            <a:r>
              <a:rPr sz="1800" b="1" spc="35" dirty="0">
                <a:latin typeface="Consolas"/>
                <a:cs typeface="Consolas"/>
              </a:rPr>
              <a:t> </a:t>
            </a:r>
            <a:r>
              <a:rPr sz="1800" b="1" dirty="0">
                <a:latin typeface="Consolas"/>
                <a:cs typeface="Consolas"/>
              </a:rPr>
              <a:t>Logo"</a:t>
            </a:r>
            <a:r>
              <a:rPr sz="1800" b="1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42014" y="2998842"/>
            <a:ext cx="3606179" cy="1774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34364" y="3318893"/>
            <a:ext cx="3764308" cy="1774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42014" y="3641324"/>
            <a:ext cx="2552785" cy="1750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42014" y="3961374"/>
            <a:ext cx="2499128" cy="1748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504412" y="2902374"/>
          <a:ext cx="6779894" cy="1600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4094"/>
                <a:gridCol w="5765800"/>
              </a:tblGrid>
              <a:tr h="320049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600" b="1" spc="-5" dirty="0">
                          <a:solidFill>
                            <a:srgbClr val="0F9D58"/>
                          </a:solidFill>
                          <a:latin typeface="Consolas"/>
                          <a:cs typeface="Consolas"/>
                        </a:rPr>
                        <a:t>src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20320" marB="0">
                    <a:lnL w="28575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28575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28575">
                      <a:solidFill>
                        <a:srgbClr val="8064A2"/>
                      </a:solidFill>
                      <a:prstDash val="solid"/>
                    </a:lnR>
                    <a:lnT w="28575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</a:tcPr>
                </a:tc>
              </a:tr>
              <a:tr h="320049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600" b="1" spc="-5" dirty="0">
                          <a:solidFill>
                            <a:srgbClr val="0F9D58"/>
                          </a:solidFill>
                          <a:latin typeface="Consolas"/>
                          <a:cs typeface="Consolas"/>
                        </a:rPr>
                        <a:t>alt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20320" marB="0">
                    <a:lnL w="28575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28575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</a:tcPr>
                </a:tc>
              </a:tr>
              <a:tr h="320049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600" b="1" spc="-5" dirty="0">
                          <a:solidFill>
                            <a:srgbClr val="0F9D58"/>
                          </a:solidFill>
                          <a:latin typeface="Consolas"/>
                          <a:cs typeface="Consolas"/>
                        </a:rPr>
                        <a:t>height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20320" marB="0">
                    <a:lnL w="28575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28575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</a:tcPr>
                </a:tc>
              </a:tr>
              <a:tr h="320049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600" b="1" spc="-5" dirty="0">
                          <a:solidFill>
                            <a:srgbClr val="0F9D58"/>
                          </a:solidFill>
                          <a:latin typeface="Consolas"/>
                          <a:cs typeface="Consolas"/>
                        </a:rPr>
                        <a:t>width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20320" marB="0">
                    <a:lnL w="28575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28575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</a:tcPr>
                </a:tc>
              </a:tr>
              <a:tr h="320049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600" b="1" spc="-5" dirty="0">
                          <a:solidFill>
                            <a:srgbClr val="0F9D58"/>
                          </a:solidFill>
                          <a:latin typeface="Consolas"/>
                          <a:cs typeface="Consolas"/>
                        </a:rPr>
                        <a:t>border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20320" marB="0">
                    <a:lnL w="28575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28575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28575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28575">
                      <a:solidFill>
                        <a:srgbClr val="8064A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2634364" y="4281424"/>
            <a:ext cx="2535913" cy="1678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49299"/>
            <a:ext cx="9144000" cy="847090"/>
          </a:xfrm>
          <a:custGeom>
            <a:avLst/>
            <a:gdLst/>
            <a:ahLst/>
            <a:cxnLst/>
            <a:rect l="l" t="t" r="r" b="b"/>
            <a:pathLst>
              <a:path w="9144000" h="847089">
                <a:moveTo>
                  <a:pt x="0" y="846599"/>
                </a:moveTo>
                <a:lnTo>
                  <a:pt x="9143999" y="846599"/>
                </a:lnTo>
                <a:lnTo>
                  <a:pt x="9143999" y="0"/>
                </a:lnTo>
                <a:lnTo>
                  <a:pt x="0" y="0"/>
                </a:lnTo>
                <a:lnTo>
                  <a:pt x="0" y="8465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3849370"/>
          </a:xfrm>
          <a:custGeom>
            <a:avLst/>
            <a:gdLst/>
            <a:ahLst/>
            <a:cxnLst/>
            <a:rect l="l" t="t" r="r" b="b"/>
            <a:pathLst>
              <a:path w="9144000" h="3849370">
                <a:moveTo>
                  <a:pt x="0" y="0"/>
                </a:moveTo>
                <a:lnTo>
                  <a:pt x="9143999" y="0"/>
                </a:lnTo>
                <a:lnTo>
                  <a:pt x="9143999" y="3849299"/>
                </a:lnTo>
                <a:lnTo>
                  <a:pt x="0" y="3849299"/>
                </a:lnTo>
                <a:lnTo>
                  <a:pt x="0" y="0"/>
                </a:lnTo>
                <a:close/>
              </a:path>
            </a:pathLst>
          </a:custGeom>
          <a:solidFill>
            <a:srgbClr val="F692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09990" y="1782243"/>
            <a:ext cx="2546214" cy="327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5659" y="2331835"/>
            <a:ext cx="5626409" cy="328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405491"/>
            <a:ext cx="1688076" cy="2132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1435" y="998477"/>
            <a:ext cx="5987351" cy="2408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9323" y="1458852"/>
            <a:ext cx="6044976" cy="230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1861" y="1799619"/>
            <a:ext cx="6299643" cy="2397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9296" y="772228"/>
            <a:ext cx="194310" cy="184785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2200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2200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200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2200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10906" y="2360552"/>
            <a:ext cx="2911473" cy="1940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33200" y="2768899"/>
            <a:ext cx="7488555" cy="40068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&lt;form&gt;&lt;/form&gt;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5795" y="390609"/>
            <a:ext cx="1564288" cy="2829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9267" y="873955"/>
            <a:ext cx="1790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●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7864" y="967122"/>
            <a:ext cx="2864981" cy="2187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9267" y="1921706"/>
            <a:ext cx="1790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●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17537" y="2014872"/>
            <a:ext cx="2649261" cy="1763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9267" y="2969456"/>
            <a:ext cx="1790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●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17537" y="3062622"/>
            <a:ext cx="6805126" cy="2096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9237" y="3390490"/>
            <a:ext cx="703219" cy="1247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6800" y="4316390"/>
            <a:ext cx="3136493" cy="2184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55650" y="1264438"/>
            <a:ext cx="7865745" cy="65722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85725" marR="613410">
              <a:lnSpc>
                <a:spcPct val="107600"/>
              </a:lnSpc>
              <a:spcBef>
                <a:spcPts val="60"/>
              </a:spcBef>
            </a:pPr>
            <a:r>
              <a:rPr spc="-5" dirty="0">
                <a:solidFill>
                  <a:srgbClr val="642C84"/>
                </a:solidFill>
              </a:rPr>
              <a:t>&lt;input </a:t>
            </a:r>
            <a:r>
              <a:rPr spc="-5" dirty="0">
                <a:solidFill>
                  <a:srgbClr val="0F9D58"/>
                </a:solidFill>
              </a:rPr>
              <a:t>type</a:t>
            </a:r>
            <a:r>
              <a:rPr spc="-5" dirty="0"/>
              <a:t>="</a:t>
            </a:r>
            <a:r>
              <a:rPr spc="-5" dirty="0">
                <a:solidFill>
                  <a:srgbClr val="DB4437"/>
                </a:solidFill>
              </a:rPr>
              <a:t>text</a:t>
            </a:r>
            <a:r>
              <a:rPr spc="-5" dirty="0"/>
              <a:t>" </a:t>
            </a:r>
            <a:r>
              <a:rPr spc="-5" dirty="0">
                <a:solidFill>
                  <a:srgbClr val="0F9D58"/>
                </a:solidFill>
              </a:rPr>
              <a:t>name</a:t>
            </a:r>
            <a:r>
              <a:rPr spc="-5" dirty="0"/>
              <a:t>="FirstName" </a:t>
            </a:r>
            <a:r>
              <a:rPr spc="-5" dirty="0">
                <a:solidFill>
                  <a:srgbClr val="0F9D58"/>
                </a:solidFill>
              </a:rPr>
              <a:t>value</a:t>
            </a:r>
            <a:r>
              <a:rPr spc="-5" dirty="0"/>
              <a:t>="This is </a:t>
            </a:r>
            <a:r>
              <a:rPr dirty="0"/>
              <a:t>a </a:t>
            </a:r>
            <a:r>
              <a:rPr spc="-5" dirty="0"/>
              <a:t>text  field"</a:t>
            </a:r>
            <a:r>
              <a:rPr spc="5" dirty="0"/>
              <a:t> </a:t>
            </a:r>
            <a:r>
              <a:rPr spc="-5" dirty="0">
                <a:solidFill>
                  <a:srgbClr val="642C84"/>
                </a:solidFill>
              </a:rPr>
              <a:t>/&gt;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55650" y="2318909"/>
            <a:ext cx="7865745" cy="65722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85725" marR="1370330">
              <a:lnSpc>
                <a:spcPct val="107600"/>
              </a:lnSpc>
              <a:spcBef>
                <a:spcPts val="60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&lt;textarea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name</a:t>
            </a:r>
            <a:r>
              <a:rPr sz="1800" b="1" spc="-5" dirty="0">
                <a:latin typeface="Consolas"/>
                <a:cs typeface="Consolas"/>
              </a:rPr>
              <a:t>="Comments"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800" b="1" spc="-5" dirty="0">
                <a:latin typeface="Consolas"/>
                <a:cs typeface="Consolas"/>
              </a:rPr>
              <a:t>This is </a:t>
            </a:r>
            <a:r>
              <a:rPr sz="1800" b="1" dirty="0">
                <a:latin typeface="Consolas"/>
                <a:cs typeface="Consolas"/>
              </a:rPr>
              <a:t>a </a:t>
            </a:r>
            <a:r>
              <a:rPr sz="1800" b="1" spc="-5" dirty="0">
                <a:latin typeface="Consolas"/>
                <a:cs typeface="Consolas"/>
              </a:rPr>
              <a:t>multi-line text  field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&lt;/textarea&gt;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5650" y="3553500"/>
            <a:ext cx="7865745" cy="589915"/>
          </a:xfrm>
          <a:custGeom>
            <a:avLst/>
            <a:gdLst/>
            <a:ahLst/>
            <a:cxnLst/>
            <a:rect l="l" t="t" r="r" b="b"/>
            <a:pathLst>
              <a:path w="7865745" h="589914">
                <a:moveTo>
                  <a:pt x="0" y="0"/>
                </a:moveTo>
                <a:lnTo>
                  <a:pt x="7865699" y="0"/>
                </a:lnTo>
                <a:lnTo>
                  <a:pt x="7865699" y="589799"/>
                </a:lnTo>
                <a:lnTo>
                  <a:pt x="0" y="589799"/>
                </a:lnTo>
                <a:lnTo>
                  <a:pt x="0" y="0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5650" y="3553500"/>
            <a:ext cx="7865745" cy="589915"/>
          </a:xfrm>
          <a:custGeom>
            <a:avLst/>
            <a:gdLst/>
            <a:ahLst/>
            <a:cxnLst/>
            <a:rect l="l" t="t" r="r" b="b"/>
            <a:pathLst>
              <a:path w="7865745" h="589914">
                <a:moveTo>
                  <a:pt x="0" y="0"/>
                </a:moveTo>
                <a:lnTo>
                  <a:pt x="7865699" y="0"/>
                </a:lnTo>
                <a:lnTo>
                  <a:pt x="7865699" y="589799"/>
                </a:lnTo>
                <a:lnTo>
                  <a:pt x="0" y="589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03275" y="3562350"/>
            <a:ext cx="7692390" cy="87395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 marR="30480">
              <a:lnSpc>
                <a:spcPts val="2230"/>
              </a:lnSpc>
              <a:spcBef>
                <a:spcPts val="114"/>
              </a:spcBef>
            </a:pPr>
            <a:r>
              <a:rPr sz="1700" b="1" spc="-5" dirty="0">
                <a:solidFill>
                  <a:srgbClr val="642C84"/>
                </a:solidFill>
                <a:latin typeface="Consolas"/>
                <a:cs typeface="Consolas"/>
              </a:rPr>
              <a:t>&lt;input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type</a:t>
            </a:r>
            <a:r>
              <a:rPr sz="1700" b="1" spc="-5" dirty="0">
                <a:latin typeface="Consolas"/>
                <a:cs typeface="Consolas"/>
              </a:rPr>
              <a:t>="</a:t>
            </a: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hidden</a:t>
            </a:r>
            <a:r>
              <a:rPr sz="1700" b="1" spc="-5" dirty="0">
                <a:latin typeface="Consolas"/>
                <a:cs typeface="Consolas"/>
              </a:rPr>
              <a:t>" </a:t>
            </a: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name</a:t>
            </a:r>
            <a:r>
              <a:rPr sz="1700" b="1" spc="-5" dirty="0">
                <a:latin typeface="Consolas"/>
                <a:cs typeface="Consolas"/>
              </a:rPr>
              <a:t>="Account" </a:t>
            </a: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700" b="1" spc="-5" dirty="0">
                <a:latin typeface="Consolas"/>
                <a:cs typeface="Consolas"/>
              </a:rPr>
              <a:t>="This is </a:t>
            </a:r>
            <a:r>
              <a:rPr sz="1700" b="1" dirty="0">
                <a:latin typeface="Consolas"/>
                <a:cs typeface="Consolas"/>
              </a:rPr>
              <a:t>a </a:t>
            </a:r>
            <a:r>
              <a:rPr sz="1700" b="1" spc="-5" dirty="0">
                <a:latin typeface="Consolas"/>
                <a:cs typeface="Consolas"/>
              </a:rPr>
              <a:t>hidden text  </a:t>
            </a:r>
            <a:r>
              <a:rPr sz="1700" b="1" spc="-180" dirty="0" smtClean="0">
                <a:latin typeface="Consolas"/>
                <a:cs typeface="Consolas"/>
              </a:rPr>
              <a:t>f</a:t>
            </a:r>
            <a:r>
              <a:rPr lang="ro-RO" sz="1700" b="1" spc="-180" dirty="0">
                <a:latin typeface="Consolas"/>
                <a:cs typeface="Consolas"/>
              </a:rPr>
              <a:t>ield"</a:t>
            </a:r>
            <a:r>
              <a:rPr lang="ro-RO" sz="1700" b="1" spc="-10" dirty="0">
                <a:latin typeface="Consolas"/>
                <a:cs typeface="Consolas"/>
              </a:rPr>
              <a:t> </a:t>
            </a:r>
            <a:r>
              <a:rPr lang="ro-RO" sz="1700" b="1" spc="-5" dirty="0">
                <a:latin typeface="Consolas"/>
                <a:cs typeface="Consolas"/>
              </a:rPr>
              <a:t>/&gt;</a:t>
            </a:r>
            <a:endParaRPr lang="ro-RO" sz="1700" dirty="0">
              <a:latin typeface="Consolas"/>
              <a:cs typeface="Consolas"/>
            </a:endParaRPr>
          </a:p>
          <a:p>
            <a:pPr marL="38100" marR="30480">
              <a:lnSpc>
                <a:spcPts val="2230"/>
              </a:lnSpc>
              <a:spcBef>
                <a:spcPts val="114"/>
              </a:spcBef>
            </a:pPr>
            <a:r>
              <a:rPr sz="3000" spc="-270" baseline="-34722" dirty="0" smtClean="0">
                <a:latin typeface="Arial"/>
                <a:cs typeface="Arial"/>
              </a:rPr>
              <a:t>○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0609"/>
            <a:ext cx="825752" cy="22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5305" y="896816"/>
            <a:ext cx="20193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0216" y="1003079"/>
            <a:ext cx="6954451" cy="250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3696" y="1373512"/>
            <a:ext cx="3547875" cy="2516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1502" y="2945137"/>
            <a:ext cx="5423119" cy="251668"/>
          </a:xfrm>
          <a:prstGeom prst="rect">
            <a:avLst/>
          </a:prstGeom>
          <a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32118" y="2968205"/>
            <a:ext cx="1673402" cy="2202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2952" y="3303104"/>
            <a:ext cx="3728737" cy="221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5305" y="2839916"/>
            <a:ext cx="201930" cy="1223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300" dirty="0"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51646" y="3793904"/>
            <a:ext cx="1008224" cy="250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0216" y="3793904"/>
            <a:ext cx="2030360" cy="2018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39221" y="3794350"/>
            <a:ext cx="429895" cy="201930"/>
          </a:xfrm>
          <a:custGeom>
            <a:avLst/>
            <a:gdLst/>
            <a:ahLst/>
            <a:cxnLst/>
            <a:rect l="l" t="t" r="r" b="b"/>
            <a:pathLst>
              <a:path w="429895" h="201929">
                <a:moveTo>
                  <a:pt x="14882" y="97928"/>
                </a:moveTo>
                <a:lnTo>
                  <a:pt x="12402" y="97928"/>
                </a:lnTo>
                <a:lnTo>
                  <a:pt x="11459" y="97631"/>
                </a:lnTo>
                <a:lnTo>
                  <a:pt x="6994" y="80664"/>
                </a:lnTo>
                <a:lnTo>
                  <a:pt x="7242" y="78333"/>
                </a:lnTo>
                <a:lnTo>
                  <a:pt x="29021" y="62805"/>
                </a:lnTo>
                <a:lnTo>
                  <a:pt x="33486" y="61317"/>
                </a:lnTo>
                <a:lnTo>
                  <a:pt x="38348" y="60126"/>
                </a:lnTo>
                <a:lnTo>
                  <a:pt x="48964" y="58340"/>
                </a:lnTo>
                <a:lnTo>
                  <a:pt x="54421" y="57894"/>
                </a:lnTo>
                <a:lnTo>
                  <a:pt x="59977" y="57894"/>
                </a:lnTo>
                <a:lnTo>
                  <a:pt x="98573" y="65881"/>
                </a:lnTo>
                <a:lnTo>
                  <a:pt x="103138" y="69949"/>
                </a:lnTo>
                <a:lnTo>
                  <a:pt x="107701" y="73917"/>
                </a:lnTo>
                <a:lnTo>
                  <a:pt x="111025" y="79077"/>
                </a:lnTo>
                <a:lnTo>
                  <a:pt x="113011" y="85129"/>
                </a:lnTo>
                <a:lnTo>
                  <a:pt x="50899" y="85129"/>
                </a:lnTo>
                <a:lnTo>
                  <a:pt x="45541" y="85824"/>
                </a:lnTo>
                <a:lnTo>
                  <a:pt x="40778" y="87213"/>
                </a:lnTo>
                <a:lnTo>
                  <a:pt x="36115" y="88502"/>
                </a:lnTo>
                <a:lnTo>
                  <a:pt x="31948" y="89991"/>
                </a:lnTo>
                <a:lnTo>
                  <a:pt x="28277" y="91678"/>
                </a:lnTo>
                <a:lnTo>
                  <a:pt x="24705" y="93265"/>
                </a:lnTo>
                <a:lnTo>
                  <a:pt x="21679" y="94704"/>
                </a:lnTo>
                <a:lnTo>
                  <a:pt x="19198" y="95994"/>
                </a:lnTo>
                <a:lnTo>
                  <a:pt x="16817" y="97283"/>
                </a:lnTo>
                <a:lnTo>
                  <a:pt x="14882" y="97928"/>
                </a:lnTo>
                <a:close/>
              </a:path>
              <a:path w="429895" h="201929">
                <a:moveTo>
                  <a:pt x="54520" y="201364"/>
                </a:moveTo>
                <a:lnTo>
                  <a:pt x="39538" y="201364"/>
                </a:lnTo>
                <a:lnTo>
                  <a:pt x="33337" y="200471"/>
                </a:lnTo>
                <a:lnTo>
                  <a:pt x="27681" y="198685"/>
                </a:lnTo>
                <a:lnTo>
                  <a:pt x="22026" y="196998"/>
                </a:lnTo>
                <a:lnTo>
                  <a:pt x="0" y="166836"/>
                </a:lnTo>
                <a:lnTo>
                  <a:pt x="0" y="152548"/>
                </a:lnTo>
                <a:lnTo>
                  <a:pt x="30162" y="120898"/>
                </a:lnTo>
                <a:lnTo>
                  <a:pt x="68609" y="116681"/>
                </a:lnTo>
                <a:lnTo>
                  <a:pt x="80962" y="116681"/>
                </a:lnTo>
                <a:lnTo>
                  <a:pt x="80962" y="104973"/>
                </a:lnTo>
                <a:lnTo>
                  <a:pt x="80565" y="101500"/>
                </a:lnTo>
                <a:lnTo>
                  <a:pt x="78978" y="95547"/>
                </a:lnTo>
                <a:lnTo>
                  <a:pt x="77638" y="93067"/>
                </a:lnTo>
                <a:lnTo>
                  <a:pt x="75753" y="91082"/>
                </a:lnTo>
                <a:lnTo>
                  <a:pt x="73967" y="88999"/>
                </a:lnTo>
                <a:lnTo>
                  <a:pt x="71487" y="87510"/>
                </a:lnTo>
                <a:lnTo>
                  <a:pt x="68312" y="86617"/>
                </a:lnTo>
                <a:lnTo>
                  <a:pt x="65236" y="85625"/>
                </a:lnTo>
                <a:lnTo>
                  <a:pt x="61416" y="85129"/>
                </a:lnTo>
                <a:lnTo>
                  <a:pt x="113011" y="85129"/>
                </a:lnTo>
                <a:lnTo>
                  <a:pt x="115192" y="91777"/>
                </a:lnTo>
                <a:lnTo>
                  <a:pt x="116234" y="99317"/>
                </a:lnTo>
                <a:lnTo>
                  <a:pt x="116234" y="139154"/>
                </a:lnTo>
                <a:lnTo>
                  <a:pt x="61515" y="139154"/>
                </a:lnTo>
                <a:lnTo>
                  <a:pt x="56554" y="139600"/>
                </a:lnTo>
                <a:lnTo>
                  <a:pt x="36909" y="150614"/>
                </a:lnTo>
                <a:lnTo>
                  <a:pt x="35718" y="152995"/>
                </a:lnTo>
                <a:lnTo>
                  <a:pt x="35123" y="155773"/>
                </a:lnTo>
                <a:lnTo>
                  <a:pt x="35123" y="164207"/>
                </a:lnTo>
                <a:lnTo>
                  <a:pt x="36810" y="168374"/>
                </a:lnTo>
                <a:lnTo>
                  <a:pt x="43556" y="174525"/>
                </a:lnTo>
                <a:lnTo>
                  <a:pt x="48220" y="176063"/>
                </a:lnTo>
                <a:lnTo>
                  <a:pt x="116234" y="176063"/>
                </a:lnTo>
                <a:lnTo>
                  <a:pt x="116234" y="183505"/>
                </a:lnTo>
                <a:lnTo>
                  <a:pt x="86617" y="183505"/>
                </a:lnTo>
                <a:lnTo>
                  <a:pt x="81359" y="189160"/>
                </a:lnTo>
                <a:lnTo>
                  <a:pt x="75356" y="193575"/>
                </a:lnTo>
                <a:lnTo>
                  <a:pt x="69979" y="196106"/>
                </a:lnTo>
                <a:lnTo>
                  <a:pt x="61962" y="199826"/>
                </a:lnTo>
                <a:lnTo>
                  <a:pt x="54520" y="201364"/>
                </a:lnTo>
                <a:close/>
              </a:path>
              <a:path w="429895" h="201929">
                <a:moveTo>
                  <a:pt x="116234" y="176063"/>
                </a:moveTo>
                <a:lnTo>
                  <a:pt x="59233" y="176063"/>
                </a:lnTo>
                <a:lnTo>
                  <a:pt x="63847" y="174773"/>
                </a:lnTo>
                <a:lnTo>
                  <a:pt x="68014" y="172194"/>
                </a:lnTo>
                <a:lnTo>
                  <a:pt x="72280" y="169614"/>
                </a:lnTo>
                <a:lnTo>
                  <a:pt x="76596" y="165843"/>
                </a:lnTo>
                <a:lnTo>
                  <a:pt x="80962" y="160883"/>
                </a:lnTo>
                <a:lnTo>
                  <a:pt x="80962" y="139154"/>
                </a:lnTo>
                <a:lnTo>
                  <a:pt x="116234" y="139154"/>
                </a:lnTo>
                <a:lnTo>
                  <a:pt x="116234" y="176063"/>
                </a:lnTo>
                <a:close/>
              </a:path>
              <a:path w="429895" h="201929">
                <a:moveTo>
                  <a:pt x="105171" y="198983"/>
                </a:moveTo>
                <a:lnTo>
                  <a:pt x="96936" y="198983"/>
                </a:lnTo>
                <a:lnTo>
                  <a:pt x="93811" y="198784"/>
                </a:lnTo>
                <a:lnTo>
                  <a:pt x="91827" y="198387"/>
                </a:lnTo>
                <a:lnTo>
                  <a:pt x="89941" y="198090"/>
                </a:lnTo>
                <a:lnTo>
                  <a:pt x="86617" y="183505"/>
                </a:lnTo>
                <a:lnTo>
                  <a:pt x="116234" y="183505"/>
                </a:lnTo>
                <a:lnTo>
                  <a:pt x="116234" y="195014"/>
                </a:lnTo>
                <a:lnTo>
                  <a:pt x="115738" y="196106"/>
                </a:lnTo>
                <a:lnTo>
                  <a:pt x="113853" y="197593"/>
                </a:lnTo>
                <a:lnTo>
                  <a:pt x="112365" y="198090"/>
                </a:lnTo>
                <a:lnTo>
                  <a:pt x="110281" y="198387"/>
                </a:lnTo>
                <a:lnTo>
                  <a:pt x="108198" y="198784"/>
                </a:lnTo>
                <a:lnTo>
                  <a:pt x="105171" y="198983"/>
                </a:lnTo>
                <a:close/>
              </a:path>
              <a:path w="429895" h="201929">
                <a:moveTo>
                  <a:pt x="267706" y="80813"/>
                </a:moveTo>
                <a:lnTo>
                  <a:pt x="182693" y="80813"/>
                </a:lnTo>
                <a:lnTo>
                  <a:pt x="187995" y="75446"/>
                </a:lnTo>
                <a:lnTo>
                  <a:pt x="218957" y="57894"/>
                </a:lnTo>
                <a:lnTo>
                  <a:pt x="235527" y="57894"/>
                </a:lnTo>
                <a:lnTo>
                  <a:pt x="242820" y="59332"/>
                </a:lnTo>
                <a:lnTo>
                  <a:pt x="254726" y="65087"/>
                </a:lnTo>
                <a:lnTo>
                  <a:pt x="259488" y="68957"/>
                </a:lnTo>
                <a:lnTo>
                  <a:pt x="263060" y="73818"/>
                </a:lnTo>
                <a:lnTo>
                  <a:pt x="266731" y="78680"/>
                </a:lnTo>
                <a:lnTo>
                  <a:pt x="267706" y="80813"/>
                </a:lnTo>
                <a:close/>
              </a:path>
              <a:path w="429895" h="201929">
                <a:moveTo>
                  <a:pt x="173466" y="198983"/>
                </a:moveTo>
                <a:lnTo>
                  <a:pt x="166421" y="198983"/>
                </a:lnTo>
                <a:lnTo>
                  <a:pt x="163544" y="198834"/>
                </a:lnTo>
                <a:lnTo>
                  <a:pt x="161262" y="198536"/>
                </a:lnTo>
                <a:lnTo>
                  <a:pt x="158980" y="198338"/>
                </a:lnTo>
                <a:lnTo>
                  <a:pt x="152034" y="194171"/>
                </a:lnTo>
                <a:lnTo>
                  <a:pt x="152034" y="65087"/>
                </a:lnTo>
                <a:lnTo>
                  <a:pt x="164387" y="60424"/>
                </a:lnTo>
                <a:lnTo>
                  <a:pt x="170439" y="60424"/>
                </a:lnTo>
                <a:lnTo>
                  <a:pt x="182693" y="65087"/>
                </a:lnTo>
                <a:lnTo>
                  <a:pt x="182693" y="80813"/>
                </a:lnTo>
                <a:lnTo>
                  <a:pt x="267706" y="80813"/>
                </a:lnTo>
                <a:lnTo>
                  <a:pt x="269360" y="84435"/>
                </a:lnTo>
                <a:lnTo>
                  <a:pt x="270486" y="89148"/>
                </a:lnTo>
                <a:lnTo>
                  <a:pt x="211764" y="89148"/>
                </a:lnTo>
                <a:lnTo>
                  <a:pt x="207151" y="90834"/>
                </a:lnTo>
                <a:lnTo>
                  <a:pt x="202487" y="94208"/>
                </a:lnTo>
                <a:lnTo>
                  <a:pt x="197824" y="97482"/>
                </a:lnTo>
                <a:lnTo>
                  <a:pt x="192962" y="102294"/>
                </a:lnTo>
                <a:lnTo>
                  <a:pt x="187902" y="108644"/>
                </a:lnTo>
                <a:lnTo>
                  <a:pt x="187902" y="194171"/>
                </a:lnTo>
                <a:lnTo>
                  <a:pt x="187604" y="195014"/>
                </a:lnTo>
                <a:lnTo>
                  <a:pt x="187009" y="195708"/>
                </a:lnTo>
                <a:lnTo>
                  <a:pt x="186513" y="196403"/>
                </a:lnTo>
                <a:lnTo>
                  <a:pt x="185570" y="196998"/>
                </a:lnTo>
                <a:lnTo>
                  <a:pt x="182792" y="197991"/>
                </a:lnTo>
                <a:lnTo>
                  <a:pt x="180957" y="198338"/>
                </a:lnTo>
                <a:lnTo>
                  <a:pt x="178675" y="198536"/>
                </a:lnTo>
                <a:lnTo>
                  <a:pt x="176392" y="198834"/>
                </a:lnTo>
                <a:lnTo>
                  <a:pt x="173466" y="198983"/>
                </a:lnTo>
                <a:close/>
              </a:path>
              <a:path w="429895" h="201929">
                <a:moveTo>
                  <a:pt x="259091" y="198983"/>
                </a:moveTo>
                <a:lnTo>
                  <a:pt x="252146" y="198983"/>
                </a:lnTo>
                <a:lnTo>
                  <a:pt x="249219" y="198834"/>
                </a:lnTo>
                <a:lnTo>
                  <a:pt x="246838" y="198536"/>
                </a:lnTo>
                <a:lnTo>
                  <a:pt x="244556" y="198338"/>
                </a:lnTo>
                <a:lnTo>
                  <a:pt x="237611" y="194171"/>
                </a:lnTo>
                <a:lnTo>
                  <a:pt x="237611" y="114547"/>
                </a:lnTo>
                <a:lnTo>
                  <a:pt x="237164" y="109735"/>
                </a:lnTo>
                <a:lnTo>
                  <a:pt x="235378" y="102691"/>
                </a:lnTo>
                <a:lnTo>
                  <a:pt x="234088" y="99665"/>
                </a:lnTo>
                <a:lnTo>
                  <a:pt x="232402" y="97184"/>
                </a:lnTo>
                <a:lnTo>
                  <a:pt x="230715" y="94604"/>
                </a:lnTo>
                <a:lnTo>
                  <a:pt x="228482" y="92620"/>
                </a:lnTo>
                <a:lnTo>
                  <a:pt x="225704" y="91231"/>
                </a:lnTo>
                <a:lnTo>
                  <a:pt x="223025" y="89842"/>
                </a:lnTo>
                <a:lnTo>
                  <a:pt x="219900" y="89148"/>
                </a:lnTo>
                <a:lnTo>
                  <a:pt x="270486" y="89148"/>
                </a:lnTo>
                <a:lnTo>
                  <a:pt x="270986" y="91231"/>
                </a:lnTo>
                <a:lnTo>
                  <a:pt x="272635" y="97631"/>
                </a:lnTo>
                <a:lnTo>
                  <a:pt x="273478" y="105519"/>
                </a:lnTo>
                <a:lnTo>
                  <a:pt x="273478" y="194171"/>
                </a:lnTo>
                <a:lnTo>
                  <a:pt x="273180" y="195014"/>
                </a:lnTo>
                <a:lnTo>
                  <a:pt x="264251" y="198536"/>
                </a:lnTo>
                <a:lnTo>
                  <a:pt x="261969" y="198834"/>
                </a:lnTo>
                <a:lnTo>
                  <a:pt x="259091" y="198983"/>
                </a:lnTo>
                <a:close/>
              </a:path>
              <a:path w="429895" h="201929">
                <a:moveTo>
                  <a:pt x="429279" y="75009"/>
                </a:moveTo>
                <a:lnTo>
                  <a:pt x="393709" y="75009"/>
                </a:lnTo>
                <a:lnTo>
                  <a:pt x="393709" y="5258"/>
                </a:lnTo>
                <a:lnTo>
                  <a:pt x="393957" y="4415"/>
                </a:lnTo>
                <a:lnTo>
                  <a:pt x="394453" y="3720"/>
                </a:lnTo>
                <a:lnTo>
                  <a:pt x="394949" y="2926"/>
                </a:lnTo>
                <a:lnTo>
                  <a:pt x="395892" y="2281"/>
                </a:lnTo>
                <a:lnTo>
                  <a:pt x="397281" y="1785"/>
                </a:lnTo>
                <a:lnTo>
                  <a:pt x="398670" y="1190"/>
                </a:lnTo>
                <a:lnTo>
                  <a:pt x="400506" y="744"/>
                </a:lnTo>
                <a:lnTo>
                  <a:pt x="405070" y="148"/>
                </a:lnTo>
                <a:lnTo>
                  <a:pt x="407947" y="0"/>
                </a:lnTo>
                <a:lnTo>
                  <a:pt x="414991" y="0"/>
                </a:lnTo>
                <a:lnTo>
                  <a:pt x="417918" y="148"/>
                </a:lnTo>
                <a:lnTo>
                  <a:pt x="422482" y="744"/>
                </a:lnTo>
                <a:lnTo>
                  <a:pt x="424268" y="1190"/>
                </a:lnTo>
                <a:lnTo>
                  <a:pt x="425558" y="1785"/>
                </a:lnTo>
                <a:lnTo>
                  <a:pt x="426947" y="2282"/>
                </a:lnTo>
                <a:lnTo>
                  <a:pt x="427890" y="2927"/>
                </a:lnTo>
                <a:lnTo>
                  <a:pt x="428386" y="3720"/>
                </a:lnTo>
                <a:lnTo>
                  <a:pt x="428981" y="4415"/>
                </a:lnTo>
                <a:lnTo>
                  <a:pt x="429279" y="5258"/>
                </a:lnTo>
                <a:lnTo>
                  <a:pt x="429279" y="75009"/>
                </a:lnTo>
                <a:close/>
              </a:path>
              <a:path w="429895" h="201929">
                <a:moveTo>
                  <a:pt x="363149" y="201364"/>
                </a:moveTo>
                <a:lnTo>
                  <a:pt x="344794" y="201364"/>
                </a:lnTo>
                <a:lnTo>
                  <a:pt x="336609" y="199479"/>
                </a:lnTo>
                <a:lnTo>
                  <a:pt x="306148" y="166737"/>
                </a:lnTo>
                <a:lnTo>
                  <a:pt x="301435" y="131415"/>
                </a:lnTo>
                <a:lnTo>
                  <a:pt x="301659" y="123145"/>
                </a:lnTo>
                <a:lnTo>
                  <a:pt x="312430" y="82850"/>
                </a:lnTo>
                <a:lnTo>
                  <a:pt x="347919" y="57894"/>
                </a:lnTo>
                <a:lnTo>
                  <a:pt x="364092" y="57894"/>
                </a:lnTo>
                <a:lnTo>
                  <a:pt x="370541" y="59382"/>
                </a:lnTo>
                <a:lnTo>
                  <a:pt x="376296" y="62358"/>
                </a:lnTo>
                <a:lnTo>
                  <a:pt x="382150" y="65236"/>
                </a:lnTo>
                <a:lnTo>
                  <a:pt x="387954" y="69453"/>
                </a:lnTo>
                <a:lnTo>
                  <a:pt x="393709" y="75009"/>
                </a:lnTo>
                <a:lnTo>
                  <a:pt x="429279" y="75009"/>
                </a:lnTo>
                <a:lnTo>
                  <a:pt x="429279" y="88255"/>
                </a:lnTo>
                <a:lnTo>
                  <a:pt x="359429" y="88255"/>
                </a:lnTo>
                <a:lnTo>
                  <a:pt x="355410" y="89445"/>
                </a:lnTo>
                <a:lnTo>
                  <a:pt x="352037" y="91826"/>
                </a:lnTo>
                <a:lnTo>
                  <a:pt x="348664" y="94109"/>
                </a:lnTo>
                <a:lnTo>
                  <a:pt x="345935" y="97234"/>
                </a:lnTo>
                <a:lnTo>
                  <a:pt x="337898" y="134242"/>
                </a:lnTo>
                <a:lnTo>
                  <a:pt x="338295" y="139451"/>
                </a:lnTo>
                <a:lnTo>
                  <a:pt x="358536" y="171003"/>
                </a:lnTo>
                <a:lnTo>
                  <a:pt x="429279" y="171003"/>
                </a:lnTo>
                <a:lnTo>
                  <a:pt x="429279" y="179189"/>
                </a:lnTo>
                <a:lnTo>
                  <a:pt x="398918" y="179189"/>
                </a:lnTo>
                <a:lnTo>
                  <a:pt x="393941" y="184118"/>
                </a:lnTo>
                <a:lnTo>
                  <a:pt x="388835" y="188490"/>
                </a:lnTo>
                <a:lnTo>
                  <a:pt x="383598" y="192304"/>
                </a:lnTo>
                <a:lnTo>
                  <a:pt x="378231" y="195560"/>
                </a:lnTo>
                <a:lnTo>
                  <a:pt x="371087" y="199429"/>
                </a:lnTo>
                <a:lnTo>
                  <a:pt x="363149" y="201364"/>
                </a:lnTo>
                <a:close/>
              </a:path>
              <a:path w="429895" h="201929">
                <a:moveTo>
                  <a:pt x="429279" y="171003"/>
                </a:moveTo>
                <a:lnTo>
                  <a:pt x="365878" y="171003"/>
                </a:lnTo>
                <a:lnTo>
                  <a:pt x="368210" y="170656"/>
                </a:lnTo>
                <a:lnTo>
                  <a:pt x="370492" y="169961"/>
                </a:lnTo>
                <a:lnTo>
                  <a:pt x="393709" y="150465"/>
                </a:lnTo>
                <a:lnTo>
                  <a:pt x="393709" y="108198"/>
                </a:lnTo>
                <a:lnTo>
                  <a:pt x="388550" y="101748"/>
                </a:lnTo>
                <a:lnTo>
                  <a:pt x="383589" y="96837"/>
                </a:lnTo>
                <a:lnTo>
                  <a:pt x="378826" y="93464"/>
                </a:lnTo>
                <a:lnTo>
                  <a:pt x="374163" y="89991"/>
                </a:lnTo>
                <a:lnTo>
                  <a:pt x="369251" y="88255"/>
                </a:lnTo>
                <a:lnTo>
                  <a:pt x="429279" y="88255"/>
                </a:lnTo>
                <a:lnTo>
                  <a:pt x="429279" y="171003"/>
                </a:lnTo>
                <a:close/>
              </a:path>
              <a:path w="429895" h="201929">
                <a:moveTo>
                  <a:pt x="417174" y="198983"/>
                </a:moveTo>
                <a:lnTo>
                  <a:pt x="411320" y="198983"/>
                </a:lnTo>
                <a:lnTo>
                  <a:pt x="408840" y="198884"/>
                </a:lnTo>
                <a:lnTo>
                  <a:pt x="398918" y="194270"/>
                </a:lnTo>
                <a:lnTo>
                  <a:pt x="398918" y="179189"/>
                </a:lnTo>
                <a:lnTo>
                  <a:pt x="429279" y="179189"/>
                </a:lnTo>
                <a:lnTo>
                  <a:pt x="429279" y="194270"/>
                </a:lnTo>
                <a:lnTo>
                  <a:pt x="429031" y="195163"/>
                </a:lnTo>
                <a:lnTo>
                  <a:pt x="428535" y="195857"/>
                </a:lnTo>
                <a:lnTo>
                  <a:pt x="428138" y="196552"/>
                </a:lnTo>
                <a:lnTo>
                  <a:pt x="427344" y="197147"/>
                </a:lnTo>
                <a:lnTo>
                  <a:pt x="426153" y="197643"/>
                </a:lnTo>
                <a:lnTo>
                  <a:pt x="425062" y="198139"/>
                </a:lnTo>
                <a:lnTo>
                  <a:pt x="423524" y="198487"/>
                </a:lnTo>
                <a:lnTo>
                  <a:pt x="419555" y="198884"/>
                </a:lnTo>
                <a:lnTo>
                  <a:pt x="417174" y="1989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62769" y="3793904"/>
            <a:ext cx="1438256" cy="2503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73826" y="3792862"/>
            <a:ext cx="1861624" cy="2028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8133" y="4165379"/>
            <a:ext cx="5757715" cy="2503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55650" y="1885900"/>
            <a:ext cx="7488555" cy="744220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1800" b="1" spc="-5" dirty="0">
                <a:latin typeface="Consolas"/>
                <a:cs typeface="Consolas"/>
              </a:rPr>
              <a:t>&lt;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label </a:t>
            </a:r>
            <a:r>
              <a:rPr sz="1800" b="1" spc="-5" dirty="0">
                <a:solidFill>
                  <a:srgbClr val="DB4437"/>
                </a:solidFill>
                <a:latin typeface="Consolas"/>
                <a:cs typeface="Consolas"/>
              </a:rPr>
              <a:t>for</a:t>
            </a:r>
            <a:r>
              <a:rPr sz="1800" b="1" spc="-5" dirty="0">
                <a:latin typeface="Consolas"/>
                <a:cs typeface="Consolas"/>
              </a:rPr>
              <a:t>="</a:t>
            </a:r>
            <a:r>
              <a:rPr sz="1800" b="1" spc="-5" dirty="0">
                <a:solidFill>
                  <a:srgbClr val="F69221"/>
                </a:solidFill>
                <a:latin typeface="Consolas"/>
                <a:cs typeface="Consolas"/>
              </a:rPr>
              <a:t>first_name</a:t>
            </a:r>
            <a:r>
              <a:rPr sz="1800" b="1" spc="-5" dirty="0">
                <a:latin typeface="Consolas"/>
                <a:cs typeface="Consolas"/>
              </a:rPr>
              <a:t>"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800" b="1" spc="-5" dirty="0">
                <a:latin typeface="Consolas"/>
                <a:cs typeface="Consolas"/>
              </a:rPr>
              <a:t>First</a:t>
            </a:r>
            <a:r>
              <a:rPr sz="1800" b="1" dirty="0">
                <a:latin typeface="Consolas"/>
                <a:cs typeface="Consolas"/>
              </a:rPr>
              <a:t> </a:t>
            </a:r>
            <a:r>
              <a:rPr sz="1800" b="1" spc="-5" dirty="0">
                <a:latin typeface="Consolas"/>
                <a:cs typeface="Consolas"/>
              </a:rPr>
              <a:t>Name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&lt;/label&gt;</a:t>
            </a:r>
            <a:endParaRPr sz="18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Consolas"/>
                <a:cs typeface="Consolas"/>
              </a:rPr>
              <a:t>&lt;input type="text" </a:t>
            </a:r>
            <a:r>
              <a:rPr sz="1800" b="1" dirty="0">
                <a:latin typeface="Consolas"/>
                <a:cs typeface="Consolas"/>
              </a:rPr>
              <a:t>id="</a:t>
            </a:r>
            <a:r>
              <a:rPr sz="1800" b="1" dirty="0">
                <a:solidFill>
                  <a:srgbClr val="F69221"/>
                </a:solidFill>
                <a:latin typeface="Consolas"/>
                <a:cs typeface="Consolas"/>
              </a:rPr>
              <a:t>first_name</a:t>
            </a:r>
            <a:r>
              <a:rPr sz="1800" b="1" dirty="0">
                <a:latin typeface="Consolas"/>
                <a:cs typeface="Consolas"/>
              </a:rPr>
              <a:t>"</a:t>
            </a:r>
            <a:r>
              <a:rPr sz="1800" b="1" spc="-20" dirty="0">
                <a:latin typeface="Consolas"/>
                <a:cs typeface="Consolas"/>
              </a:rPr>
              <a:t> </a:t>
            </a:r>
            <a:r>
              <a:rPr sz="1800" b="1" spc="-5" dirty="0">
                <a:latin typeface="Consolas"/>
                <a:cs typeface="Consolas"/>
              </a:rPr>
              <a:t>/&gt;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5795" y="390609"/>
            <a:ext cx="1564288" cy="2829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3867" y="873955"/>
            <a:ext cx="1790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●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9947" y="968015"/>
            <a:ext cx="1290026" cy="175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3867" y="1731205"/>
            <a:ext cx="1790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●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17537" y="1825265"/>
            <a:ext cx="1520716" cy="1754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3867" y="2617030"/>
            <a:ext cx="1790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●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17537" y="2711090"/>
            <a:ext cx="7730876" cy="2178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55650" y="1313699"/>
            <a:ext cx="8037830" cy="447040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pc="-5" dirty="0">
                <a:solidFill>
                  <a:srgbClr val="642C84"/>
                </a:solidFill>
              </a:rPr>
              <a:t>&lt;input </a:t>
            </a:r>
            <a:r>
              <a:rPr spc="-5" dirty="0">
                <a:solidFill>
                  <a:srgbClr val="0F9D58"/>
                </a:solidFill>
              </a:rPr>
              <a:t>type</a:t>
            </a:r>
            <a:r>
              <a:rPr spc="-5" dirty="0"/>
              <a:t>="</a:t>
            </a:r>
            <a:r>
              <a:rPr spc="-5" dirty="0">
                <a:solidFill>
                  <a:srgbClr val="DB4437"/>
                </a:solidFill>
              </a:rPr>
              <a:t>checkbox</a:t>
            </a:r>
            <a:r>
              <a:rPr spc="-5" dirty="0"/>
              <a:t>" </a:t>
            </a:r>
            <a:r>
              <a:rPr spc="-5" dirty="0">
                <a:solidFill>
                  <a:srgbClr val="0F9D58"/>
                </a:solidFill>
              </a:rPr>
              <a:t>name</a:t>
            </a:r>
            <a:r>
              <a:rPr spc="-5" dirty="0"/>
              <a:t>="fruit" </a:t>
            </a:r>
            <a:r>
              <a:rPr spc="-5" dirty="0">
                <a:solidFill>
                  <a:srgbClr val="0F9D58"/>
                </a:solidFill>
              </a:rPr>
              <a:t>value</a:t>
            </a:r>
            <a:r>
              <a:rPr spc="-5" dirty="0"/>
              <a:t>="apple"</a:t>
            </a:r>
            <a:r>
              <a:rPr spc="20" dirty="0"/>
              <a:t> </a:t>
            </a:r>
            <a:r>
              <a:rPr spc="-5" dirty="0"/>
              <a:t>/&gt;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755650" y="2190700"/>
            <a:ext cx="8037830" cy="447040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&lt;input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type</a:t>
            </a:r>
            <a:r>
              <a:rPr sz="1800" b="1" spc="-5" dirty="0">
                <a:latin typeface="Consolas"/>
                <a:cs typeface="Consolas"/>
              </a:rPr>
              <a:t>="</a:t>
            </a:r>
            <a:r>
              <a:rPr sz="1800" b="1" spc="-5" dirty="0">
                <a:solidFill>
                  <a:srgbClr val="DB4437"/>
                </a:solidFill>
                <a:latin typeface="Consolas"/>
                <a:cs typeface="Consolas"/>
              </a:rPr>
              <a:t>radio</a:t>
            </a:r>
            <a:r>
              <a:rPr sz="1800" b="1" spc="-5" dirty="0">
                <a:latin typeface="Consolas"/>
                <a:cs typeface="Consolas"/>
              </a:rPr>
              <a:t>"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name</a:t>
            </a:r>
            <a:r>
              <a:rPr sz="1800" b="1" spc="-5" dirty="0">
                <a:latin typeface="Consolas"/>
                <a:cs typeface="Consolas"/>
              </a:rPr>
              <a:t>="title"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800" b="1" spc="-5" dirty="0">
                <a:latin typeface="Consolas"/>
                <a:cs typeface="Consolas"/>
              </a:rPr>
              <a:t>="Mr."</a:t>
            </a:r>
            <a:r>
              <a:rPr sz="1800" b="1" spc="25" dirty="0">
                <a:latin typeface="Consolas"/>
                <a:cs typeface="Consolas"/>
              </a:rPr>
              <a:t> </a:t>
            </a:r>
            <a:r>
              <a:rPr sz="1800" b="1" spc="-5" dirty="0">
                <a:latin typeface="Consolas"/>
                <a:cs typeface="Consolas"/>
              </a:rPr>
              <a:t>/&gt;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650" y="3163549"/>
            <a:ext cx="8037830" cy="838200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&lt;input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type</a:t>
            </a:r>
            <a:r>
              <a:rPr sz="1800" b="1" spc="-5" dirty="0">
                <a:latin typeface="Consolas"/>
                <a:cs typeface="Consolas"/>
              </a:rPr>
              <a:t>="</a:t>
            </a:r>
            <a:r>
              <a:rPr sz="1800" b="1" spc="-5" dirty="0">
                <a:solidFill>
                  <a:srgbClr val="DB4437"/>
                </a:solidFill>
                <a:latin typeface="Consolas"/>
                <a:cs typeface="Consolas"/>
              </a:rPr>
              <a:t>radio</a:t>
            </a:r>
            <a:r>
              <a:rPr sz="1800" b="1" spc="-5" dirty="0">
                <a:latin typeface="Consolas"/>
                <a:cs typeface="Consolas"/>
              </a:rPr>
              <a:t>"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name</a:t>
            </a:r>
            <a:r>
              <a:rPr sz="1800" b="1" spc="-5" dirty="0">
                <a:latin typeface="Consolas"/>
                <a:cs typeface="Consolas"/>
              </a:rPr>
              <a:t>="</a:t>
            </a:r>
            <a:r>
              <a:rPr sz="1800" b="1" spc="-5" dirty="0">
                <a:solidFill>
                  <a:srgbClr val="F69221"/>
                </a:solidFill>
                <a:latin typeface="Consolas"/>
                <a:cs typeface="Consolas"/>
              </a:rPr>
              <a:t>city</a:t>
            </a:r>
            <a:r>
              <a:rPr sz="1800" b="1" spc="-5" dirty="0">
                <a:latin typeface="Consolas"/>
                <a:cs typeface="Consolas"/>
              </a:rPr>
              <a:t>"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800" b="1" spc="-5" dirty="0">
                <a:latin typeface="Consolas"/>
                <a:cs typeface="Consolas"/>
              </a:rPr>
              <a:t>="Cluj"</a:t>
            </a:r>
            <a:r>
              <a:rPr sz="1800" b="1" spc="5" dirty="0">
                <a:latin typeface="Consolas"/>
                <a:cs typeface="Consolas"/>
              </a:rPr>
              <a:t> </a:t>
            </a:r>
            <a:r>
              <a:rPr sz="1800" b="1" spc="-5" dirty="0">
                <a:latin typeface="Consolas"/>
                <a:cs typeface="Consolas"/>
              </a:rPr>
              <a:t>/&gt;</a:t>
            </a:r>
            <a:endParaRPr sz="18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  <a:spcBef>
                <a:spcPts val="16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&lt;input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type</a:t>
            </a:r>
            <a:r>
              <a:rPr sz="1800" b="1" spc="-5" dirty="0">
                <a:latin typeface="Consolas"/>
                <a:cs typeface="Consolas"/>
              </a:rPr>
              <a:t>="</a:t>
            </a:r>
            <a:r>
              <a:rPr sz="1800" b="1" spc="-5" dirty="0">
                <a:solidFill>
                  <a:srgbClr val="DB4437"/>
                </a:solidFill>
                <a:latin typeface="Consolas"/>
                <a:cs typeface="Consolas"/>
              </a:rPr>
              <a:t>radio</a:t>
            </a:r>
            <a:r>
              <a:rPr sz="1800" b="1" spc="-5" dirty="0">
                <a:latin typeface="Consolas"/>
                <a:cs typeface="Consolas"/>
              </a:rPr>
              <a:t>"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name</a:t>
            </a:r>
            <a:r>
              <a:rPr sz="1800" b="1" spc="-5" dirty="0">
                <a:latin typeface="Consolas"/>
                <a:cs typeface="Consolas"/>
              </a:rPr>
              <a:t>="</a:t>
            </a:r>
            <a:r>
              <a:rPr sz="1800" b="1" spc="-5" dirty="0">
                <a:solidFill>
                  <a:srgbClr val="F69221"/>
                </a:solidFill>
                <a:latin typeface="Consolas"/>
                <a:cs typeface="Consolas"/>
              </a:rPr>
              <a:t>city</a:t>
            </a:r>
            <a:r>
              <a:rPr sz="1800" b="1" spc="-5" dirty="0">
                <a:latin typeface="Consolas"/>
                <a:cs typeface="Consolas"/>
              </a:rPr>
              <a:t>"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800" b="1" spc="-5" dirty="0">
                <a:latin typeface="Consolas"/>
                <a:cs typeface="Consolas"/>
              </a:rPr>
              <a:t>="Huedin"</a:t>
            </a:r>
            <a:r>
              <a:rPr sz="1800" b="1" spc="5" dirty="0">
                <a:latin typeface="Consolas"/>
                <a:cs typeface="Consolas"/>
              </a:rPr>
              <a:t> </a:t>
            </a:r>
            <a:r>
              <a:rPr sz="1800" b="1" spc="-5" dirty="0">
                <a:latin typeface="Consolas"/>
                <a:cs typeface="Consolas"/>
              </a:rPr>
              <a:t>/&gt;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0609"/>
            <a:ext cx="1564288" cy="2829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1196" y="870501"/>
            <a:ext cx="1943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●</a:t>
            </a:r>
          </a:p>
        </p:txBody>
      </p:sp>
      <p:sp>
        <p:nvSpPr>
          <p:cNvPr id="7" name="object 7"/>
          <p:cNvSpPr/>
          <p:nvPr/>
        </p:nvSpPr>
        <p:spPr>
          <a:xfrm>
            <a:off x="1019323" y="973143"/>
            <a:ext cx="1927957" cy="239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5650" y="1352500"/>
            <a:ext cx="7868920" cy="151320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&lt;select</a:t>
            </a:r>
            <a:r>
              <a:rPr sz="1800" b="1" dirty="0">
                <a:solidFill>
                  <a:srgbClr val="642C84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name</a:t>
            </a:r>
            <a:r>
              <a:rPr sz="1800" b="1" spc="-5" dirty="0">
                <a:latin typeface="Consolas"/>
                <a:cs typeface="Consolas"/>
              </a:rPr>
              <a:t>="level"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endParaRPr sz="1800" dirty="0">
              <a:latin typeface="Consolas"/>
              <a:cs typeface="Consolas"/>
            </a:endParaRPr>
          </a:p>
          <a:p>
            <a:pPr marL="33655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&lt;option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800" b="1" spc="-5" dirty="0">
                <a:latin typeface="Consolas"/>
                <a:cs typeface="Consolas"/>
              </a:rPr>
              <a:t>="1"</a:t>
            </a:r>
            <a:r>
              <a:rPr sz="1800" b="1" spc="10" dirty="0"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DB4437"/>
                </a:solidFill>
                <a:latin typeface="Consolas"/>
                <a:cs typeface="Consolas"/>
              </a:rPr>
              <a:t>selected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800" b="1" spc="-5" dirty="0">
                <a:latin typeface="Consolas"/>
                <a:cs typeface="Consolas"/>
              </a:rPr>
              <a:t>Beginner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&lt;/option&gt;</a:t>
            </a:r>
            <a:endParaRPr sz="1800" dirty="0">
              <a:latin typeface="Consolas"/>
              <a:cs typeface="Consolas"/>
            </a:endParaRPr>
          </a:p>
          <a:p>
            <a:pPr marL="33655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&lt;option</a:t>
            </a:r>
            <a:r>
              <a:rPr sz="1800" b="1" dirty="0">
                <a:solidFill>
                  <a:srgbClr val="642C84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800" b="1" spc="-5" dirty="0">
                <a:latin typeface="Consolas"/>
                <a:cs typeface="Consolas"/>
              </a:rPr>
              <a:t>="2"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800" b="1" spc="-5" dirty="0">
                <a:latin typeface="Consolas"/>
                <a:cs typeface="Consolas"/>
              </a:rPr>
              <a:t>Intermediate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&lt;/option&gt;</a:t>
            </a:r>
            <a:endParaRPr sz="1800" dirty="0">
              <a:latin typeface="Consolas"/>
              <a:cs typeface="Consolas"/>
            </a:endParaRPr>
          </a:p>
          <a:p>
            <a:pPr marL="33655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&lt;option</a:t>
            </a:r>
            <a:r>
              <a:rPr sz="1800" b="1" dirty="0">
                <a:solidFill>
                  <a:srgbClr val="642C84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800" b="1" spc="-5" dirty="0">
                <a:latin typeface="Consolas"/>
                <a:cs typeface="Consolas"/>
              </a:rPr>
              <a:t>="3"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800" b="1" spc="-5" dirty="0">
                <a:latin typeface="Consolas"/>
                <a:cs typeface="Consolas"/>
              </a:rPr>
              <a:t>Advanced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&lt;/option&gt;</a:t>
            </a:r>
            <a:endParaRPr sz="1800" dirty="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&lt;/select&gt;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0609"/>
            <a:ext cx="1564288" cy="2829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13" name="object 9"/>
          <p:cNvSpPr/>
          <p:nvPr/>
        </p:nvSpPr>
        <p:spPr>
          <a:xfrm>
            <a:off x="878565" y="971550"/>
            <a:ext cx="7325109" cy="2405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/>
          <p:cNvSpPr/>
          <p:nvPr/>
        </p:nvSpPr>
        <p:spPr>
          <a:xfrm>
            <a:off x="873952" y="1323975"/>
            <a:ext cx="1635240" cy="1940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/>
          <p:cNvSpPr txBox="1"/>
          <p:nvPr/>
        </p:nvSpPr>
        <p:spPr>
          <a:xfrm>
            <a:off x="621242" y="1665348"/>
            <a:ext cx="7467600" cy="224484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&lt;select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name</a:t>
            </a:r>
            <a:r>
              <a:rPr sz="1800" b="1" spc="-5" dirty="0">
                <a:latin typeface="Consolas"/>
                <a:cs typeface="Consolas"/>
              </a:rPr>
              <a:t>="products"</a:t>
            </a:r>
            <a:r>
              <a:rPr sz="1800" b="1" spc="30" dirty="0"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DB4437"/>
                </a:solidFill>
                <a:latin typeface="Consolas"/>
                <a:cs typeface="Consolas"/>
              </a:rPr>
              <a:t>multiple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endParaRPr sz="1800" dirty="0">
              <a:latin typeface="Consolas"/>
              <a:cs typeface="Consolas"/>
            </a:endParaRPr>
          </a:p>
          <a:p>
            <a:pPr marL="33655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&lt;option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800" b="1" spc="-5" dirty="0">
                <a:latin typeface="Consolas"/>
                <a:cs typeface="Consolas"/>
              </a:rPr>
              <a:t>="1</a:t>
            </a:r>
            <a:r>
              <a:rPr sz="1800" b="1" spc="-5" dirty="0" smtClean="0">
                <a:latin typeface="Consolas"/>
                <a:cs typeface="Consolas"/>
              </a:rPr>
              <a:t>"</a:t>
            </a:r>
            <a:r>
              <a:rPr sz="1800" b="1" spc="-5" dirty="0" smtClean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800" b="1" spc="-5" dirty="0">
                <a:latin typeface="Consolas"/>
                <a:cs typeface="Consolas"/>
              </a:rPr>
              <a:t>keyboard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&lt;/option&gt;</a:t>
            </a:r>
            <a:endParaRPr sz="1800" dirty="0">
              <a:latin typeface="Consolas"/>
              <a:cs typeface="Consolas"/>
            </a:endParaRPr>
          </a:p>
          <a:p>
            <a:pPr marL="33655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&lt;option</a:t>
            </a:r>
            <a:r>
              <a:rPr sz="1800" b="1" dirty="0">
                <a:solidFill>
                  <a:srgbClr val="642C84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800" b="1" spc="-5" dirty="0">
                <a:latin typeface="Consolas"/>
                <a:cs typeface="Consolas"/>
              </a:rPr>
              <a:t>="2"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800" b="1" spc="-5" dirty="0">
                <a:latin typeface="Consolas"/>
                <a:cs typeface="Consolas"/>
              </a:rPr>
              <a:t>mouse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&lt;/option&gt;</a:t>
            </a:r>
            <a:endParaRPr sz="1800" dirty="0">
              <a:latin typeface="Consolas"/>
              <a:cs typeface="Consolas"/>
            </a:endParaRPr>
          </a:p>
          <a:p>
            <a:pPr marL="33655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&lt;option</a:t>
            </a:r>
            <a:r>
              <a:rPr sz="1800" b="1" dirty="0">
                <a:solidFill>
                  <a:srgbClr val="642C84"/>
                </a:solidFill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800" b="1" spc="-5" dirty="0">
                <a:latin typeface="Consolas"/>
                <a:cs typeface="Consolas"/>
              </a:rPr>
              <a:t>="3</a:t>
            </a:r>
            <a:r>
              <a:rPr sz="1800" b="1" spc="-5" dirty="0" smtClean="0">
                <a:latin typeface="Consolas"/>
                <a:cs typeface="Consolas"/>
              </a:rPr>
              <a:t>"</a:t>
            </a:r>
            <a:r>
              <a:rPr lang="en-US" sz="1800" b="1" spc="-5" dirty="0" smtClean="0">
                <a:latin typeface="Consolas"/>
                <a:cs typeface="Consolas"/>
              </a:rPr>
              <a:t> </a:t>
            </a:r>
            <a:r>
              <a:rPr lang="ro-RO" b="1" spc="-5" dirty="0">
                <a:solidFill>
                  <a:srgbClr val="DB4437"/>
                </a:solidFill>
                <a:latin typeface="Consolas"/>
                <a:cs typeface="Consolas"/>
              </a:rPr>
              <a:t>selected</a:t>
            </a:r>
            <a:r>
              <a:rPr sz="1800" b="1" spc="-5" dirty="0" smtClean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800" b="1" spc="-5" dirty="0" smtClean="0">
                <a:latin typeface="Consolas"/>
                <a:cs typeface="Consolas"/>
              </a:rPr>
              <a:t>speakers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&lt;/option</a:t>
            </a:r>
            <a:r>
              <a:rPr sz="1800" b="1" spc="-5" dirty="0" smtClean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endParaRPr lang="en-US" sz="1800" b="1" spc="-5" dirty="0" smtClean="0">
              <a:solidFill>
                <a:srgbClr val="642C84"/>
              </a:solidFill>
              <a:latin typeface="Consolas"/>
              <a:cs typeface="Consolas"/>
            </a:endParaRPr>
          </a:p>
          <a:p>
            <a:pPr marL="336550">
              <a:spcBef>
                <a:spcPts val="15"/>
              </a:spcBef>
            </a:pPr>
            <a:r>
              <a:rPr lang="en-US" b="1" spc="-5" dirty="0">
                <a:solidFill>
                  <a:srgbClr val="642C84"/>
                </a:solidFill>
                <a:latin typeface="Consolas"/>
                <a:cs typeface="Consolas"/>
              </a:rPr>
              <a:t>&lt;option</a:t>
            </a:r>
            <a:r>
              <a:rPr lang="en-US" b="1" dirty="0">
                <a:solidFill>
                  <a:srgbClr val="642C84"/>
                </a:solidFill>
                <a:latin typeface="Consolas"/>
                <a:cs typeface="Consolas"/>
              </a:rPr>
              <a:t> </a:t>
            </a:r>
            <a:r>
              <a:rPr lang="en-US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lang="en-US" b="1" spc="-5" dirty="0" smtClean="0">
                <a:latin typeface="Consolas"/>
                <a:cs typeface="Consolas"/>
              </a:rPr>
              <a:t>=</a:t>
            </a:r>
            <a:r>
              <a:rPr lang="ro-RO" b="1" spc="-5" dirty="0">
                <a:latin typeface="Consolas"/>
                <a:cs typeface="Consolas"/>
              </a:rPr>
              <a:t>"</a:t>
            </a:r>
            <a:r>
              <a:rPr lang="en-US" b="1" spc="-5" dirty="0" smtClean="0">
                <a:latin typeface="Consolas"/>
                <a:cs typeface="Consolas"/>
              </a:rPr>
              <a:t>4</a:t>
            </a:r>
            <a:r>
              <a:rPr lang="ro-RO" b="1" spc="-5" dirty="0" smtClean="0">
                <a:latin typeface="Consolas"/>
                <a:cs typeface="Consolas"/>
              </a:rPr>
              <a:t>"</a:t>
            </a:r>
            <a:r>
              <a:rPr lang="en-US" b="1" spc="-5" dirty="0" smtClean="0">
                <a:latin typeface="Consolas"/>
                <a:cs typeface="Consolas"/>
              </a:rPr>
              <a:t> </a:t>
            </a:r>
            <a:r>
              <a:rPr lang="ro-RO" b="1" spc="-5" dirty="0" smtClean="0">
                <a:solidFill>
                  <a:srgbClr val="DB4437"/>
                </a:solidFill>
                <a:latin typeface="Consolas"/>
                <a:cs typeface="Consolas"/>
              </a:rPr>
              <a:t>selected</a:t>
            </a:r>
            <a:r>
              <a:rPr lang="en-US" b="1" spc="-5" dirty="0" smtClean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lang="en-US" b="1" spc="-5" dirty="0" smtClean="0">
                <a:latin typeface="Consolas"/>
                <a:cs typeface="Consolas"/>
              </a:rPr>
              <a:t>monitor</a:t>
            </a:r>
            <a:r>
              <a:rPr lang="en-US" b="1" spc="-5" dirty="0" smtClean="0">
                <a:solidFill>
                  <a:srgbClr val="642C84"/>
                </a:solidFill>
                <a:latin typeface="Consolas"/>
                <a:cs typeface="Consolas"/>
              </a:rPr>
              <a:t>&lt;/option</a:t>
            </a:r>
            <a:r>
              <a:rPr lang="en-US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endParaRPr lang="en-US" sz="1800" dirty="0" smtClean="0">
              <a:latin typeface="Consolas"/>
              <a:cs typeface="Consolas"/>
            </a:endParaRPr>
          </a:p>
          <a:p>
            <a:pPr marL="336550">
              <a:spcBef>
                <a:spcPts val="15"/>
              </a:spcBef>
            </a:pPr>
            <a:r>
              <a:rPr lang="en-US" b="1" spc="-5" dirty="0">
                <a:solidFill>
                  <a:srgbClr val="642C84"/>
                </a:solidFill>
                <a:latin typeface="Consolas"/>
                <a:cs typeface="Consolas"/>
              </a:rPr>
              <a:t>&lt;option</a:t>
            </a:r>
            <a:r>
              <a:rPr lang="en-US" b="1" dirty="0">
                <a:solidFill>
                  <a:srgbClr val="642C84"/>
                </a:solidFill>
                <a:latin typeface="Consolas"/>
                <a:cs typeface="Consolas"/>
              </a:rPr>
              <a:t> </a:t>
            </a:r>
            <a:r>
              <a:rPr lang="en-US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lang="en-US" b="1" spc="-5" dirty="0" smtClean="0">
                <a:latin typeface="Consolas"/>
                <a:cs typeface="Consolas"/>
              </a:rPr>
              <a:t>=</a:t>
            </a:r>
            <a:r>
              <a:rPr lang="ro-RO" b="1" spc="-5" dirty="0">
                <a:latin typeface="Consolas"/>
                <a:cs typeface="Consolas"/>
              </a:rPr>
              <a:t>"</a:t>
            </a:r>
            <a:r>
              <a:rPr lang="en-US" b="1" spc="-5" dirty="0" smtClean="0">
                <a:latin typeface="Consolas"/>
                <a:cs typeface="Consolas"/>
              </a:rPr>
              <a:t>5"</a:t>
            </a:r>
            <a:r>
              <a:rPr lang="en-US" b="1" spc="-5" dirty="0" smtClean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lang="en-US" b="1" spc="-5" dirty="0" smtClean="0">
                <a:latin typeface="Consolas"/>
                <a:cs typeface="Consolas"/>
              </a:rPr>
              <a:t>printer</a:t>
            </a:r>
            <a:r>
              <a:rPr lang="en-US" b="1" spc="-5" dirty="0" smtClean="0">
                <a:solidFill>
                  <a:srgbClr val="642C84"/>
                </a:solidFill>
                <a:latin typeface="Consolas"/>
                <a:cs typeface="Consolas"/>
              </a:rPr>
              <a:t>&lt;/option</a:t>
            </a:r>
            <a:r>
              <a:rPr lang="en-US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endParaRPr lang="en-US" dirty="0">
              <a:latin typeface="Consolas"/>
              <a:cs typeface="Consolas"/>
            </a:endParaRPr>
          </a:p>
          <a:p>
            <a:pPr marL="336550">
              <a:lnSpc>
                <a:spcPct val="100000"/>
              </a:lnSpc>
              <a:spcBef>
                <a:spcPts val="15"/>
              </a:spcBef>
            </a:pPr>
            <a:endParaRPr sz="1800" dirty="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&lt;/select&gt;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6" name="object 6"/>
          <p:cNvSpPr txBox="1"/>
          <p:nvPr/>
        </p:nvSpPr>
        <p:spPr>
          <a:xfrm>
            <a:off x="558731" y="868216"/>
            <a:ext cx="1943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187319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5795" y="390609"/>
            <a:ext cx="1907928" cy="22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9296" y="897323"/>
            <a:ext cx="1943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9323" y="995054"/>
            <a:ext cx="7553506" cy="2439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0168" y="1356558"/>
            <a:ext cx="555198" cy="2351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55650" y="1311577"/>
            <a:ext cx="7488555" cy="393700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pc="-5" dirty="0">
                <a:solidFill>
                  <a:srgbClr val="642C84"/>
                </a:solidFill>
              </a:rPr>
              <a:t>&lt;input </a:t>
            </a:r>
            <a:r>
              <a:rPr spc="-5" dirty="0">
                <a:solidFill>
                  <a:srgbClr val="0F9D58"/>
                </a:solidFill>
              </a:rPr>
              <a:t>type</a:t>
            </a:r>
            <a:r>
              <a:rPr spc="-5" dirty="0"/>
              <a:t>="</a:t>
            </a:r>
            <a:r>
              <a:rPr spc="-5" dirty="0">
                <a:solidFill>
                  <a:srgbClr val="DB4437"/>
                </a:solidFill>
              </a:rPr>
              <a:t>password</a:t>
            </a:r>
            <a:r>
              <a:rPr spc="-5" dirty="0"/>
              <a:t>" </a:t>
            </a:r>
            <a:r>
              <a:rPr spc="-5" dirty="0">
                <a:solidFill>
                  <a:srgbClr val="0F9D58"/>
                </a:solidFill>
              </a:rPr>
              <a:t>name</a:t>
            </a:r>
            <a:r>
              <a:rPr spc="-5" dirty="0"/>
              <a:t>="pass"</a:t>
            </a:r>
            <a:r>
              <a:rPr spc="20" dirty="0"/>
              <a:t> </a:t>
            </a:r>
            <a:r>
              <a:rPr spc="-5" dirty="0">
                <a:solidFill>
                  <a:srgbClr val="642C84"/>
                </a:solidFill>
              </a:rPr>
              <a:t>/&gt;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48</a:t>
            </a:fld>
            <a:endParaRPr dirty="0"/>
          </a:p>
        </p:txBody>
      </p:sp>
      <p:sp>
        <p:nvSpPr>
          <p:cNvPr id="14" name="object 8"/>
          <p:cNvSpPr txBox="1"/>
          <p:nvPr/>
        </p:nvSpPr>
        <p:spPr>
          <a:xfrm>
            <a:off x="449772" y="1967627"/>
            <a:ext cx="1943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9"/>
          <p:cNvSpPr/>
          <p:nvPr/>
        </p:nvSpPr>
        <p:spPr>
          <a:xfrm>
            <a:off x="967899" y="2068780"/>
            <a:ext cx="5303550" cy="2405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 txBox="1"/>
          <p:nvPr/>
        </p:nvSpPr>
        <p:spPr>
          <a:xfrm>
            <a:off x="704226" y="2531228"/>
            <a:ext cx="7868920" cy="35623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&lt;input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type</a:t>
            </a:r>
            <a:r>
              <a:rPr sz="1800" b="1" spc="-5" dirty="0">
                <a:latin typeface="Consolas"/>
                <a:cs typeface="Consolas"/>
              </a:rPr>
              <a:t>="</a:t>
            </a:r>
            <a:r>
              <a:rPr sz="1800" b="1" spc="-5" dirty="0">
                <a:solidFill>
                  <a:srgbClr val="DB4437"/>
                </a:solidFill>
                <a:latin typeface="Consolas"/>
                <a:cs typeface="Consolas"/>
              </a:rPr>
              <a:t>button</a:t>
            </a:r>
            <a:r>
              <a:rPr sz="1800" b="1" spc="-5" dirty="0">
                <a:latin typeface="Consolas"/>
                <a:cs typeface="Consolas"/>
              </a:rPr>
              <a:t>"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800" b="1" spc="-5" dirty="0">
                <a:latin typeface="Consolas"/>
                <a:cs typeface="Consolas"/>
              </a:rPr>
              <a:t>="click me"</a:t>
            </a:r>
            <a:r>
              <a:rPr sz="1800" b="1" spc="30" dirty="0"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/&gt;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5795" y="396115"/>
            <a:ext cx="1776565" cy="222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9296" y="897323"/>
            <a:ext cx="1943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9323" y="998477"/>
            <a:ext cx="5548489" cy="2408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9296" y="1964124"/>
            <a:ext cx="1943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8757" y="2066319"/>
            <a:ext cx="5361259" cy="1930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9296" y="3002349"/>
            <a:ext cx="1943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19323" y="3104544"/>
            <a:ext cx="7331582" cy="2397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0027" y="3438366"/>
            <a:ext cx="2357152" cy="1925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55650" y="1352500"/>
            <a:ext cx="7875270" cy="393700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pc="-5" dirty="0">
                <a:solidFill>
                  <a:srgbClr val="642C84"/>
                </a:solidFill>
              </a:rPr>
              <a:t>&lt;input </a:t>
            </a:r>
            <a:r>
              <a:rPr spc="-5" dirty="0">
                <a:solidFill>
                  <a:srgbClr val="0F9D58"/>
                </a:solidFill>
              </a:rPr>
              <a:t>type</a:t>
            </a:r>
            <a:r>
              <a:rPr spc="-5" dirty="0"/>
              <a:t>="</a:t>
            </a:r>
            <a:r>
              <a:rPr spc="-5" dirty="0">
                <a:solidFill>
                  <a:srgbClr val="DB4437"/>
                </a:solidFill>
              </a:rPr>
              <a:t>reset</a:t>
            </a:r>
            <a:r>
              <a:rPr spc="-5" dirty="0"/>
              <a:t>" </a:t>
            </a:r>
            <a:r>
              <a:rPr spc="-5" dirty="0">
                <a:solidFill>
                  <a:srgbClr val="0F9D58"/>
                </a:solidFill>
              </a:rPr>
              <a:t>name</a:t>
            </a:r>
            <a:r>
              <a:rPr spc="-5" dirty="0"/>
              <a:t>="resetBtn" </a:t>
            </a:r>
            <a:r>
              <a:rPr spc="-5" dirty="0">
                <a:solidFill>
                  <a:srgbClr val="0F9D58"/>
                </a:solidFill>
              </a:rPr>
              <a:t>value</a:t>
            </a:r>
            <a:r>
              <a:rPr spc="-5" dirty="0"/>
              <a:t>="Reset the form"</a:t>
            </a:r>
            <a:r>
              <a:rPr spc="55" dirty="0"/>
              <a:t> </a:t>
            </a:r>
            <a:r>
              <a:rPr spc="-5" dirty="0">
                <a:solidFill>
                  <a:srgbClr val="642C84"/>
                </a:solidFill>
              </a:rPr>
              <a:t>/&gt;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762000" y="3768725"/>
            <a:ext cx="7868920" cy="63690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85725" marR="1118235">
              <a:lnSpc>
                <a:spcPct val="107600"/>
              </a:lnSpc>
              <a:spcBef>
                <a:spcPts val="60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&lt;input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type</a:t>
            </a:r>
            <a:r>
              <a:rPr sz="1800" b="1" spc="-5" dirty="0">
                <a:latin typeface="Consolas"/>
                <a:cs typeface="Consolas"/>
              </a:rPr>
              <a:t>="</a:t>
            </a:r>
            <a:r>
              <a:rPr sz="1800" b="1" spc="-5" dirty="0">
                <a:solidFill>
                  <a:srgbClr val="DB4437"/>
                </a:solidFill>
                <a:latin typeface="Consolas"/>
                <a:cs typeface="Consolas"/>
              </a:rPr>
              <a:t>image</a:t>
            </a:r>
            <a:r>
              <a:rPr sz="1800" b="1" spc="-5" dirty="0">
                <a:latin typeface="Consolas"/>
                <a:cs typeface="Consolas"/>
              </a:rPr>
              <a:t>"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src</a:t>
            </a:r>
            <a:r>
              <a:rPr sz="1800" b="1" spc="-5" dirty="0">
                <a:latin typeface="Consolas"/>
                <a:cs typeface="Consolas"/>
              </a:rPr>
              <a:t>="submit.gif"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name</a:t>
            </a:r>
            <a:r>
              <a:rPr sz="1800" b="1" spc="-5" dirty="0">
                <a:latin typeface="Consolas"/>
                <a:cs typeface="Consolas"/>
              </a:rPr>
              <a:t>="submitBtn" 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alt</a:t>
            </a:r>
            <a:r>
              <a:rPr sz="1800" b="1" spc="-5" dirty="0">
                <a:latin typeface="Consolas"/>
                <a:cs typeface="Consolas"/>
              </a:rPr>
              <a:t>="Submit"</a:t>
            </a:r>
            <a:r>
              <a:rPr sz="1800" b="1" spc="15" dirty="0"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/&gt;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2000" y="2397125"/>
            <a:ext cx="8076565" cy="393700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&lt;input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type</a:t>
            </a:r>
            <a:r>
              <a:rPr sz="1800" b="1" spc="-5" dirty="0">
                <a:latin typeface="Consolas"/>
                <a:cs typeface="Consolas"/>
              </a:rPr>
              <a:t>="</a:t>
            </a:r>
            <a:r>
              <a:rPr sz="1800" b="1" spc="-5" dirty="0">
                <a:solidFill>
                  <a:srgbClr val="DB4437"/>
                </a:solidFill>
                <a:latin typeface="Consolas"/>
                <a:cs typeface="Consolas"/>
              </a:rPr>
              <a:t>submit</a:t>
            </a:r>
            <a:r>
              <a:rPr sz="1800" b="1" spc="-5" dirty="0">
                <a:latin typeface="Consolas"/>
                <a:cs typeface="Consolas"/>
              </a:rPr>
              <a:t>"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name</a:t>
            </a:r>
            <a:r>
              <a:rPr sz="1800" b="1" spc="-5" dirty="0">
                <a:latin typeface="Consolas"/>
                <a:cs typeface="Consolas"/>
              </a:rPr>
              <a:t>="submitBtn" </a:t>
            </a:r>
            <a:r>
              <a:rPr sz="18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800" b="1" spc="-5" dirty="0">
                <a:latin typeface="Consolas"/>
                <a:cs typeface="Consolas"/>
              </a:rPr>
              <a:t>="Apply Now"</a:t>
            </a:r>
            <a:r>
              <a:rPr sz="1800" b="1" spc="60" dirty="0">
                <a:latin typeface="Consolas"/>
                <a:cs typeface="Consolas"/>
              </a:rPr>
              <a:t> </a:t>
            </a:r>
            <a:r>
              <a:rPr sz="1800" b="1" spc="-5" dirty="0">
                <a:solidFill>
                  <a:srgbClr val="642C84"/>
                </a:solidFill>
                <a:latin typeface="Consolas"/>
                <a:cs typeface="Consolas"/>
              </a:rPr>
              <a:t>/&gt;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49299"/>
            <a:ext cx="9144000" cy="847090"/>
          </a:xfrm>
          <a:custGeom>
            <a:avLst/>
            <a:gdLst/>
            <a:ahLst/>
            <a:cxnLst/>
            <a:rect l="l" t="t" r="r" b="b"/>
            <a:pathLst>
              <a:path w="9144000" h="847089">
                <a:moveTo>
                  <a:pt x="0" y="846599"/>
                </a:moveTo>
                <a:lnTo>
                  <a:pt x="9143999" y="846599"/>
                </a:lnTo>
                <a:lnTo>
                  <a:pt x="9143999" y="0"/>
                </a:lnTo>
                <a:lnTo>
                  <a:pt x="0" y="0"/>
                </a:lnTo>
                <a:lnTo>
                  <a:pt x="0" y="8465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3849370"/>
          </a:xfrm>
          <a:custGeom>
            <a:avLst/>
            <a:gdLst/>
            <a:ahLst/>
            <a:cxnLst/>
            <a:rect l="l" t="t" r="r" b="b"/>
            <a:pathLst>
              <a:path w="9144000" h="3849370">
                <a:moveTo>
                  <a:pt x="0" y="0"/>
                </a:moveTo>
                <a:lnTo>
                  <a:pt x="9143999" y="0"/>
                </a:lnTo>
                <a:lnTo>
                  <a:pt x="9143999" y="3849299"/>
                </a:lnTo>
                <a:lnTo>
                  <a:pt x="0" y="3849299"/>
                </a:lnTo>
                <a:lnTo>
                  <a:pt x="0" y="0"/>
                </a:lnTo>
                <a:close/>
              </a:path>
            </a:pathLst>
          </a:custGeom>
          <a:solidFill>
            <a:srgbClr val="F692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72679" y="1477346"/>
            <a:ext cx="3228442" cy="3338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5650" y="1062467"/>
            <a:ext cx="7488555" cy="3493770"/>
          </a:xfrm>
          <a:custGeom>
            <a:avLst/>
            <a:gdLst/>
            <a:ahLst/>
            <a:cxnLst/>
            <a:rect l="l" t="t" r="r" b="b"/>
            <a:pathLst>
              <a:path w="7488555" h="3493770">
                <a:moveTo>
                  <a:pt x="0" y="0"/>
                </a:moveTo>
                <a:lnTo>
                  <a:pt x="7488299" y="0"/>
                </a:lnTo>
                <a:lnTo>
                  <a:pt x="7488299" y="3493500"/>
                </a:lnTo>
                <a:lnTo>
                  <a:pt x="0" y="3493500"/>
                </a:lnTo>
                <a:lnTo>
                  <a:pt x="0" y="0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5650" y="1062467"/>
            <a:ext cx="7488555" cy="3493770"/>
          </a:xfrm>
          <a:custGeom>
            <a:avLst/>
            <a:gdLst/>
            <a:ahLst/>
            <a:cxnLst/>
            <a:rect l="l" t="t" r="r" b="b"/>
            <a:pathLst>
              <a:path w="7488555" h="3493770">
                <a:moveTo>
                  <a:pt x="0" y="0"/>
                </a:moveTo>
                <a:lnTo>
                  <a:pt x="7488299" y="0"/>
                </a:lnTo>
                <a:lnTo>
                  <a:pt x="7488299" y="3493500"/>
                </a:lnTo>
                <a:lnTo>
                  <a:pt x="0" y="349350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63345" y="2390379"/>
            <a:ext cx="3712210" cy="8255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600" b="1" spc="-5" dirty="0">
                <a:latin typeface="Consolas"/>
                <a:cs typeface="Consolas"/>
              </a:rPr>
              <a:t>&lt;/</a:t>
            </a:r>
            <a:r>
              <a:rPr sz="1600" b="1" spc="-5" dirty="0">
                <a:solidFill>
                  <a:srgbClr val="DB4437"/>
                </a:solidFill>
                <a:latin typeface="Consolas"/>
                <a:cs typeface="Consolas"/>
              </a:rPr>
              <a:t>fieldset</a:t>
            </a:r>
            <a:r>
              <a:rPr sz="1600" b="1" spc="-5" dirty="0"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600" b="1" spc="-5" dirty="0">
                <a:latin typeface="Consolas"/>
                <a:cs typeface="Consolas"/>
              </a:rPr>
              <a:t>&lt;</a:t>
            </a:r>
            <a:r>
              <a:rPr sz="1600" b="1" spc="-5" dirty="0">
                <a:solidFill>
                  <a:srgbClr val="DB4437"/>
                </a:solidFill>
                <a:latin typeface="Consolas"/>
                <a:cs typeface="Consolas"/>
              </a:rPr>
              <a:t>fieldset</a:t>
            </a:r>
            <a:r>
              <a:rPr sz="1600" b="1" spc="-5" dirty="0"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  <a:p>
            <a:pPr marL="347345">
              <a:lnSpc>
                <a:spcPct val="100000"/>
              </a:lnSpc>
              <a:spcBef>
                <a:spcPts val="180"/>
              </a:spcBef>
            </a:pPr>
            <a:r>
              <a:rPr sz="1600" b="1" spc="-5" dirty="0">
                <a:latin typeface="Consolas"/>
                <a:cs typeface="Consolas"/>
              </a:rPr>
              <a:t>&lt;</a:t>
            </a:r>
            <a:r>
              <a:rPr sz="1600" b="1" spc="-5" dirty="0">
                <a:solidFill>
                  <a:srgbClr val="DB4437"/>
                </a:solidFill>
                <a:latin typeface="Consolas"/>
                <a:cs typeface="Consolas"/>
              </a:rPr>
              <a:t>legend</a:t>
            </a:r>
            <a:r>
              <a:rPr sz="1600" b="1" spc="-5" dirty="0">
                <a:latin typeface="Consolas"/>
                <a:cs typeface="Consolas"/>
              </a:rPr>
              <a:t>&gt;Order</a:t>
            </a:r>
            <a:r>
              <a:rPr sz="1600" b="1" spc="-35" dirty="0">
                <a:latin typeface="Consolas"/>
                <a:cs typeface="Consolas"/>
              </a:rPr>
              <a:t> </a:t>
            </a:r>
            <a:r>
              <a:rPr sz="1600" b="1" spc="-5" dirty="0">
                <a:latin typeface="Consolas"/>
                <a:cs typeface="Consolas"/>
              </a:rPr>
              <a:t>Details&lt;/</a:t>
            </a:r>
            <a:r>
              <a:rPr sz="1600" b="1" spc="-5" dirty="0">
                <a:solidFill>
                  <a:srgbClr val="DB4437"/>
                </a:solidFill>
                <a:latin typeface="Consolas"/>
                <a:cs typeface="Consolas"/>
              </a:rPr>
              <a:t>legend</a:t>
            </a:r>
            <a:r>
              <a:rPr sz="1600" b="1" spc="-5" dirty="0"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8675" y="3190479"/>
            <a:ext cx="4605020" cy="13589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682625">
              <a:lnSpc>
                <a:spcPct val="100000"/>
              </a:lnSpc>
              <a:spcBef>
                <a:spcPts val="280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&lt;input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type</a:t>
            </a:r>
            <a:r>
              <a:rPr sz="1600" b="1" spc="-5" dirty="0">
                <a:latin typeface="Consolas"/>
                <a:cs typeface="Consolas"/>
              </a:rPr>
              <a:t>="text"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id</a:t>
            </a:r>
            <a:r>
              <a:rPr sz="1600" b="1" spc="-5" dirty="0">
                <a:latin typeface="Consolas"/>
                <a:cs typeface="Consolas"/>
              </a:rPr>
              <a:t>="Quantity"</a:t>
            </a:r>
            <a:r>
              <a:rPr sz="1600" b="1" spc="-30" dirty="0"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/&gt;</a:t>
            </a:r>
            <a:endParaRPr sz="1600">
              <a:latin typeface="Consolas"/>
              <a:cs typeface="Consolas"/>
            </a:endParaRPr>
          </a:p>
          <a:p>
            <a:pPr marL="1017905" marR="675640" indent="-335280">
              <a:lnSpc>
                <a:spcPct val="109400"/>
              </a:lnSpc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&lt;textarea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cols</a:t>
            </a:r>
            <a:r>
              <a:rPr sz="1600" b="1" spc="-5" dirty="0">
                <a:latin typeface="Consolas"/>
                <a:cs typeface="Consolas"/>
              </a:rPr>
              <a:t>="40"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rows</a:t>
            </a:r>
            <a:r>
              <a:rPr sz="1600" b="1" spc="-5" dirty="0">
                <a:latin typeface="Consolas"/>
                <a:cs typeface="Consolas"/>
              </a:rPr>
              <a:t>="10" 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id</a:t>
            </a:r>
            <a:r>
              <a:rPr sz="1600" b="1" spc="-5" dirty="0">
                <a:latin typeface="Consolas"/>
                <a:cs typeface="Consolas"/>
              </a:rPr>
              <a:t>="Remarks"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&gt;&lt;/textarea&gt;</a:t>
            </a:r>
            <a:endParaRPr sz="1600">
              <a:latin typeface="Consolas"/>
              <a:cs typeface="Consolas"/>
            </a:endParaRPr>
          </a:p>
          <a:p>
            <a:pPr marL="347345">
              <a:lnSpc>
                <a:spcPct val="100000"/>
              </a:lnSpc>
              <a:spcBef>
                <a:spcPts val="180"/>
              </a:spcBef>
            </a:pPr>
            <a:r>
              <a:rPr sz="1600" b="1" spc="-5" dirty="0">
                <a:latin typeface="Consolas"/>
                <a:cs typeface="Consolas"/>
              </a:rPr>
              <a:t>&lt;/</a:t>
            </a:r>
            <a:r>
              <a:rPr sz="1600" b="1" spc="-5" dirty="0">
                <a:solidFill>
                  <a:srgbClr val="DB4437"/>
                </a:solidFill>
                <a:latin typeface="Consolas"/>
                <a:cs typeface="Consolas"/>
              </a:rPr>
              <a:t>fieldset</a:t>
            </a:r>
            <a:r>
              <a:rPr sz="1600" b="1" spc="-5" dirty="0"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&lt;/form&gt;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50349" y="2517075"/>
            <a:ext cx="3789045" cy="447040"/>
          </a:xfrm>
          <a:custGeom>
            <a:avLst/>
            <a:gdLst/>
            <a:ahLst/>
            <a:cxnLst/>
            <a:rect l="l" t="t" r="r" b="b"/>
            <a:pathLst>
              <a:path w="3789045" h="447039">
                <a:moveTo>
                  <a:pt x="0" y="0"/>
                </a:moveTo>
                <a:lnTo>
                  <a:pt x="3788999" y="0"/>
                </a:lnTo>
                <a:lnTo>
                  <a:pt x="3788999" y="446699"/>
                </a:lnTo>
                <a:lnTo>
                  <a:pt x="0" y="446699"/>
                </a:lnTo>
                <a:lnTo>
                  <a:pt x="0" y="0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50349" y="2517075"/>
            <a:ext cx="3789045" cy="447040"/>
          </a:xfrm>
          <a:custGeom>
            <a:avLst/>
            <a:gdLst/>
            <a:ahLst/>
            <a:cxnLst/>
            <a:rect l="l" t="t" r="r" b="b"/>
            <a:pathLst>
              <a:path w="3789045" h="447039">
                <a:moveTo>
                  <a:pt x="0" y="0"/>
                </a:moveTo>
                <a:lnTo>
                  <a:pt x="3788999" y="0"/>
                </a:lnTo>
                <a:lnTo>
                  <a:pt x="3788999" y="446699"/>
                </a:lnTo>
                <a:lnTo>
                  <a:pt x="0" y="446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45587" y="2532315"/>
            <a:ext cx="3798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FFFF"/>
                </a:solidFill>
                <a:latin typeface="Consolas"/>
                <a:cs typeface="Consolas"/>
              </a:rPr>
              <a:t>&lt;legend&gt;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15166" y="2625481"/>
            <a:ext cx="1636684" cy="1763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5795" y="390609"/>
            <a:ext cx="2890494" cy="283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06449" y="634550"/>
            <a:ext cx="4591685" cy="178181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334645">
              <a:lnSpc>
                <a:spcPct val="100000"/>
              </a:lnSpc>
              <a:spcBef>
                <a:spcPts val="635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&lt;form&gt;</a:t>
            </a:r>
            <a:endParaRPr sz="1600">
              <a:latin typeface="Consolas"/>
              <a:cs typeface="Consolas"/>
            </a:endParaRPr>
          </a:p>
          <a:p>
            <a:pPr marL="669290">
              <a:lnSpc>
                <a:spcPct val="100000"/>
              </a:lnSpc>
              <a:spcBef>
                <a:spcPts val="180"/>
              </a:spcBef>
            </a:pPr>
            <a:r>
              <a:rPr sz="1600" b="1" spc="-5" dirty="0">
                <a:latin typeface="Consolas"/>
                <a:cs typeface="Consolas"/>
              </a:rPr>
              <a:t>&lt;</a:t>
            </a:r>
            <a:r>
              <a:rPr sz="1600" b="1" spc="-5" dirty="0">
                <a:solidFill>
                  <a:srgbClr val="DB4437"/>
                </a:solidFill>
                <a:latin typeface="Consolas"/>
                <a:cs typeface="Consolas"/>
              </a:rPr>
              <a:t>fieldset</a:t>
            </a:r>
            <a:r>
              <a:rPr sz="1600" b="1" spc="-5" dirty="0"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  <a:p>
            <a:pPr marL="1003935">
              <a:lnSpc>
                <a:spcPct val="100000"/>
              </a:lnSpc>
              <a:spcBef>
                <a:spcPts val="180"/>
              </a:spcBef>
            </a:pPr>
            <a:r>
              <a:rPr sz="1600" b="1" spc="-5" dirty="0">
                <a:latin typeface="Consolas"/>
                <a:cs typeface="Consolas"/>
              </a:rPr>
              <a:t>&lt;</a:t>
            </a:r>
            <a:r>
              <a:rPr sz="1600" b="1" spc="-5" dirty="0">
                <a:solidFill>
                  <a:srgbClr val="DB4437"/>
                </a:solidFill>
                <a:latin typeface="Consolas"/>
                <a:cs typeface="Consolas"/>
              </a:rPr>
              <a:t>legend</a:t>
            </a:r>
            <a:r>
              <a:rPr sz="1600" b="1" spc="-5" dirty="0">
                <a:latin typeface="Consolas"/>
                <a:cs typeface="Consolas"/>
              </a:rPr>
              <a:t>&gt;Client</a:t>
            </a:r>
            <a:r>
              <a:rPr sz="1600" b="1" spc="-35" dirty="0">
                <a:latin typeface="Consolas"/>
                <a:cs typeface="Consolas"/>
              </a:rPr>
              <a:t> </a:t>
            </a:r>
            <a:r>
              <a:rPr sz="1600" b="1" spc="-5" dirty="0">
                <a:latin typeface="Consolas"/>
                <a:cs typeface="Consolas"/>
              </a:rPr>
              <a:t>Details&lt;/</a:t>
            </a:r>
            <a:r>
              <a:rPr sz="1600" b="1" spc="-5" dirty="0">
                <a:solidFill>
                  <a:srgbClr val="DB4437"/>
                </a:solidFill>
                <a:latin typeface="Consolas"/>
                <a:cs typeface="Consolas"/>
              </a:rPr>
              <a:t>legend</a:t>
            </a:r>
            <a:r>
              <a:rPr sz="1600" b="1" spc="-5" dirty="0"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  <a:p>
            <a:pPr marL="1004569">
              <a:lnSpc>
                <a:spcPct val="100000"/>
              </a:lnSpc>
              <a:spcBef>
                <a:spcPts val="180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&lt;input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type</a:t>
            </a:r>
            <a:r>
              <a:rPr sz="1600" b="1" spc="-5" dirty="0">
                <a:latin typeface="Consolas"/>
                <a:cs typeface="Consolas"/>
              </a:rPr>
              <a:t>="text"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id</a:t>
            </a:r>
            <a:r>
              <a:rPr sz="1600" b="1" spc="-5" dirty="0">
                <a:latin typeface="Consolas"/>
                <a:cs typeface="Consolas"/>
              </a:rPr>
              <a:t>="Name"</a:t>
            </a:r>
            <a:r>
              <a:rPr sz="1600" b="1" spc="-45" dirty="0"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/&gt;</a:t>
            </a:r>
            <a:endParaRPr sz="1600">
              <a:latin typeface="Consolas"/>
              <a:cs typeface="Consolas"/>
            </a:endParaRPr>
          </a:p>
          <a:p>
            <a:pPr marL="1004569">
              <a:lnSpc>
                <a:spcPct val="100000"/>
              </a:lnSpc>
              <a:spcBef>
                <a:spcPts val="180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&lt;input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type</a:t>
            </a:r>
            <a:r>
              <a:rPr sz="1600" b="1" spc="-5" dirty="0">
                <a:latin typeface="Consolas"/>
                <a:cs typeface="Consolas"/>
              </a:rPr>
              <a:t>="text"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id</a:t>
            </a:r>
            <a:r>
              <a:rPr sz="1600" b="1" spc="-5" dirty="0">
                <a:latin typeface="Consolas"/>
                <a:cs typeface="Consolas"/>
              </a:rPr>
              <a:t>="Phone"</a:t>
            </a:r>
            <a:r>
              <a:rPr sz="1600" b="1" spc="-35" dirty="0"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/&gt;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15900" y="810933"/>
            <a:ext cx="808850" cy="157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91382" y="810040"/>
            <a:ext cx="4712642" cy="197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50349" y="1772724"/>
            <a:ext cx="1486535" cy="611505"/>
          </a:xfrm>
          <a:custGeom>
            <a:avLst/>
            <a:gdLst/>
            <a:ahLst/>
            <a:cxnLst/>
            <a:rect l="l" t="t" r="r" b="b"/>
            <a:pathLst>
              <a:path w="1486534" h="611505">
                <a:moveTo>
                  <a:pt x="0" y="0"/>
                </a:moveTo>
                <a:lnTo>
                  <a:pt x="1486360" y="611005"/>
                </a:lnTo>
              </a:path>
            </a:pathLst>
          </a:custGeom>
          <a:ln w="76199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15822" y="2262842"/>
            <a:ext cx="271145" cy="182880"/>
          </a:xfrm>
          <a:custGeom>
            <a:avLst/>
            <a:gdLst/>
            <a:ahLst/>
            <a:cxnLst/>
            <a:rect l="l" t="t" r="r" b="b"/>
            <a:pathLst>
              <a:path w="271145" h="182880">
                <a:moveTo>
                  <a:pt x="270596" y="182429"/>
                </a:moveTo>
                <a:lnTo>
                  <a:pt x="0" y="171341"/>
                </a:lnTo>
                <a:lnTo>
                  <a:pt x="120888" y="120887"/>
                </a:lnTo>
                <a:lnTo>
                  <a:pt x="70434" y="0"/>
                </a:lnTo>
                <a:lnTo>
                  <a:pt x="270596" y="182429"/>
                </a:lnTo>
                <a:close/>
              </a:path>
            </a:pathLst>
          </a:custGeom>
          <a:solidFill>
            <a:srgbClr val="8064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15822" y="2262842"/>
            <a:ext cx="271145" cy="182880"/>
          </a:xfrm>
          <a:custGeom>
            <a:avLst/>
            <a:gdLst/>
            <a:ahLst/>
            <a:cxnLst/>
            <a:rect l="l" t="t" r="r" b="b"/>
            <a:pathLst>
              <a:path w="271145" h="182880">
                <a:moveTo>
                  <a:pt x="120888" y="120887"/>
                </a:moveTo>
                <a:lnTo>
                  <a:pt x="0" y="171341"/>
                </a:lnTo>
                <a:lnTo>
                  <a:pt x="270596" y="182429"/>
                </a:lnTo>
                <a:lnTo>
                  <a:pt x="70434" y="0"/>
                </a:lnTo>
                <a:lnTo>
                  <a:pt x="120888" y="120887"/>
                </a:lnTo>
                <a:close/>
              </a:path>
            </a:pathLst>
          </a:custGeom>
          <a:ln w="76199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0609"/>
            <a:ext cx="3104020" cy="2829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5650" y="1191299"/>
            <a:ext cx="7488555" cy="3195955"/>
          </a:xfrm>
          <a:custGeom>
            <a:avLst/>
            <a:gdLst/>
            <a:ahLst/>
            <a:cxnLst/>
            <a:rect l="l" t="t" r="r" b="b"/>
            <a:pathLst>
              <a:path w="7488555" h="3195954">
                <a:moveTo>
                  <a:pt x="0" y="0"/>
                </a:moveTo>
                <a:lnTo>
                  <a:pt x="7488299" y="0"/>
                </a:lnTo>
                <a:lnTo>
                  <a:pt x="7488299" y="3195899"/>
                </a:lnTo>
                <a:lnTo>
                  <a:pt x="0" y="3195899"/>
                </a:lnTo>
                <a:lnTo>
                  <a:pt x="0" y="0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650" y="1191299"/>
            <a:ext cx="7488555" cy="3195955"/>
          </a:xfrm>
          <a:custGeom>
            <a:avLst/>
            <a:gdLst/>
            <a:ahLst/>
            <a:cxnLst/>
            <a:rect l="l" t="t" r="r" b="b"/>
            <a:pathLst>
              <a:path w="7488555" h="3195954">
                <a:moveTo>
                  <a:pt x="0" y="0"/>
                </a:moveTo>
                <a:lnTo>
                  <a:pt x="7488299" y="0"/>
                </a:lnTo>
                <a:lnTo>
                  <a:pt x="7488299" y="3195899"/>
                </a:lnTo>
                <a:lnTo>
                  <a:pt x="0" y="31958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8675" y="1176186"/>
            <a:ext cx="6166485" cy="306387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&lt;form&gt;</a:t>
            </a:r>
            <a:endParaRPr sz="1600">
              <a:latin typeface="Consolas"/>
              <a:cs typeface="Consolas"/>
            </a:endParaRPr>
          </a:p>
          <a:p>
            <a:pPr marL="235585">
              <a:lnSpc>
                <a:spcPct val="100000"/>
              </a:lnSpc>
              <a:spcBef>
                <a:spcPts val="254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&lt;input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name</a:t>
            </a:r>
            <a:r>
              <a:rPr sz="1600" b="1" spc="-5" dirty="0">
                <a:latin typeface="Consolas"/>
                <a:cs typeface="Consolas"/>
              </a:rPr>
              <a:t>="subject"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type</a:t>
            </a:r>
            <a:r>
              <a:rPr sz="1600" b="1" spc="-5" dirty="0">
                <a:latin typeface="Consolas"/>
                <a:cs typeface="Consolas"/>
              </a:rPr>
              <a:t>="hidden"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600" b="1" spc="-5" dirty="0">
                <a:latin typeface="Consolas"/>
                <a:cs typeface="Consolas"/>
              </a:rPr>
              <a:t>="Class"</a:t>
            </a:r>
            <a:r>
              <a:rPr sz="1600" b="1" spc="15" dirty="0"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/&gt;</a:t>
            </a:r>
            <a:endParaRPr sz="1600">
              <a:latin typeface="Consolas"/>
              <a:cs typeface="Consolas"/>
            </a:endParaRPr>
          </a:p>
          <a:p>
            <a:pPr marL="235585">
              <a:lnSpc>
                <a:spcPct val="100000"/>
              </a:lnSpc>
              <a:spcBef>
                <a:spcPts val="254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&lt;fieldset&gt;&lt;legend&gt;</a:t>
            </a:r>
            <a:r>
              <a:rPr sz="1600" b="1" spc="-5" dirty="0">
                <a:latin typeface="Consolas"/>
                <a:cs typeface="Consolas"/>
              </a:rPr>
              <a:t>Academic</a:t>
            </a:r>
            <a:r>
              <a:rPr sz="1600" b="1" spc="-15" dirty="0">
                <a:latin typeface="Consolas"/>
                <a:cs typeface="Consolas"/>
              </a:rPr>
              <a:t> </a:t>
            </a:r>
            <a:r>
              <a:rPr sz="1600" b="1" spc="-5" dirty="0">
                <a:latin typeface="Consolas"/>
                <a:cs typeface="Consolas"/>
              </a:rPr>
              <a:t>information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&lt;/legend&gt;</a:t>
            </a:r>
            <a:endParaRPr sz="1600">
              <a:latin typeface="Consolas"/>
              <a:cs typeface="Consolas"/>
            </a:endParaRPr>
          </a:p>
          <a:p>
            <a:pPr marL="459105">
              <a:lnSpc>
                <a:spcPct val="100000"/>
              </a:lnSpc>
              <a:spcBef>
                <a:spcPts val="254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&lt;label</a:t>
            </a:r>
            <a:r>
              <a:rPr sz="1600" b="1" spc="-60" dirty="0">
                <a:solidFill>
                  <a:srgbClr val="642C84"/>
                </a:solidFill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for</a:t>
            </a:r>
            <a:r>
              <a:rPr sz="1600" b="1" spc="-5" dirty="0">
                <a:latin typeface="Consolas"/>
                <a:cs typeface="Consolas"/>
              </a:rPr>
              <a:t>="degree"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600" b="1" spc="-5" dirty="0">
                <a:latin typeface="Consolas"/>
                <a:cs typeface="Consolas"/>
              </a:rPr>
              <a:t>Degree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&lt;/label&gt;</a:t>
            </a:r>
            <a:endParaRPr sz="1600">
              <a:latin typeface="Consolas"/>
              <a:cs typeface="Consolas"/>
            </a:endParaRPr>
          </a:p>
          <a:p>
            <a:pPr marL="459105">
              <a:lnSpc>
                <a:spcPct val="100000"/>
              </a:lnSpc>
              <a:spcBef>
                <a:spcPts val="254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&lt;select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name</a:t>
            </a:r>
            <a:r>
              <a:rPr sz="1600" b="1" spc="-5" dirty="0">
                <a:latin typeface="Consolas"/>
                <a:cs typeface="Consolas"/>
              </a:rPr>
              <a:t>="degree"</a:t>
            </a:r>
            <a:r>
              <a:rPr sz="1600" b="1" spc="-40" dirty="0"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id</a:t>
            </a:r>
            <a:r>
              <a:rPr sz="1600" b="1" spc="-5" dirty="0">
                <a:latin typeface="Consolas"/>
                <a:cs typeface="Consolas"/>
              </a:rPr>
              <a:t>="degree"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  <a:p>
            <a:pPr marL="682625">
              <a:lnSpc>
                <a:spcPct val="100000"/>
              </a:lnSpc>
              <a:spcBef>
                <a:spcPts val="254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&lt;option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600" b="1" spc="-5" dirty="0">
                <a:latin typeface="Consolas"/>
                <a:cs typeface="Consolas"/>
              </a:rPr>
              <a:t>="BA"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600" b="1" spc="-5" dirty="0">
                <a:latin typeface="Consolas"/>
                <a:cs typeface="Consolas"/>
              </a:rPr>
              <a:t>Bachelor of</a:t>
            </a:r>
            <a:r>
              <a:rPr sz="1600" b="1" spc="-10" dirty="0">
                <a:latin typeface="Consolas"/>
                <a:cs typeface="Consolas"/>
              </a:rPr>
              <a:t> </a:t>
            </a:r>
            <a:r>
              <a:rPr sz="1600" b="1" spc="-5" dirty="0">
                <a:latin typeface="Consolas"/>
                <a:cs typeface="Consolas"/>
              </a:rPr>
              <a:t>Art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&lt;/option&gt;</a:t>
            </a:r>
            <a:endParaRPr sz="1600">
              <a:latin typeface="Consolas"/>
              <a:cs typeface="Consolas"/>
            </a:endParaRPr>
          </a:p>
          <a:p>
            <a:pPr marL="682625">
              <a:lnSpc>
                <a:spcPct val="100000"/>
              </a:lnSpc>
              <a:spcBef>
                <a:spcPts val="254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&lt;option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600" b="1" spc="-5" dirty="0">
                <a:latin typeface="Consolas"/>
                <a:cs typeface="Consolas"/>
              </a:rPr>
              <a:t>="BS"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600" b="1" spc="-5" dirty="0">
                <a:latin typeface="Consolas"/>
                <a:cs typeface="Consolas"/>
              </a:rPr>
              <a:t>Bachelor of</a:t>
            </a:r>
            <a:r>
              <a:rPr sz="1600" b="1" spc="-15" dirty="0">
                <a:latin typeface="Consolas"/>
                <a:cs typeface="Consolas"/>
              </a:rPr>
              <a:t> </a:t>
            </a:r>
            <a:r>
              <a:rPr sz="1600" b="1" spc="-5" dirty="0">
                <a:latin typeface="Consolas"/>
                <a:cs typeface="Consolas"/>
              </a:rPr>
              <a:t>Science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&lt;/option&gt;</a:t>
            </a:r>
            <a:endParaRPr sz="1600">
              <a:latin typeface="Consolas"/>
              <a:cs typeface="Consolas"/>
            </a:endParaRPr>
          </a:p>
          <a:p>
            <a:pPr marL="904875" marR="5080" indent="-222885">
              <a:lnSpc>
                <a:spcPct val="113300"/>
              </a:lnSpc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&lt;option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600" b="1" spc="-5" dirty="0">
                <a:latin typeface="Consolas"/>
                <a:cs typeface="Consolas"/>
              </a:rPr>
              <a:t>="MBA"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selected</a:t>
            </a:r>
            <a:r>
              <a:rPr sz="1600" b="1" spc="-5" dirty="0">
                <a:latin typeface="Consolas"/>
                <a:cs typeface="Consolas"/>
              </a:rPr>
              <a:t>="selected"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600" b="1" spc="-5" dirty="0">
                <a:latin typeface="Consolas"/>
                <a:cs typeface="Consolas"/>
              </a:rPr>
              <a:t>Master of  Business</a:t>
            </a:r>
            <a:r>
              <a:rPr sz="1600" b="1" spc="-10" dirty="0">
                <a:latin typeface="Consolas"/>
                <a:cs typeface="Consolas"/>
              </a:rPr>
              <a:t> </a:t>
            </a:r>
            <a:r>
              <a:rPr sz="1600" b="1" spc="-5" dirty="0">
                <a:latin typeface="Consolas"/>
                <a:cs typeface="Consolas"/>
              </a:rPr>
              <a:t>Administration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&lt;/option&gt;</a:t>
            </a:r>
            <a:endParaRPr sz="1600">
              <a:latin typeface="Consolas"/>
              <a:cs typeface="Consolas"/>
            </a:endParaRPr>
          </a:p>
          <a:p>
            <a:pPr marL="459105">
              <a:lnSpc>
                <a:spcPct val="100000"/>
              </a:lnSpc>
              <a:spcBef>
                <a:spcPts val="254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&lt;/select&gt;</a:t>
            </a:r>
            <a:endParaRPr sz="1600">
              <a:latin typeface="Consolas"/>
              <a:cs typeface="Consolas"/>
            </a:endParaRPr>
          </a:p>
          <a:p>
            <a:pPr marL="458470">
              <a:lnSpc>
                <a:spcPct val="100000"/>
              </a:lnSpc>
              <a:spcBef>
                <a:spcPts val="254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&lt;br</a:t>
            </a:r>
            <a:r>
              <a:rPr sz="1600" b="1" spc="-10" dirty="0">
                <a:solidFill>
                  <a:srgbClr val="642C84"/>
                </a:solidFill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/&gt;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41169" y="865077"/>
            <a:ext cx="1161790" cy="1940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37746" y="1086758"/>
            <a:ext cx="1182370" cy="0"/>
          </a:xfrm>
          <a:custGeom>
            <a:avLst/>
            <a:gdLst/>
            <a:ahLst/>
            <a:cxnLst/>
            <a:rect l="l" t="t" r="r" b="b"/>
            <a:pathLst>
              <a:path w="1182370">
                <a:moveTo>
                  <a:pt x="0" y="0"/>
                </a:moveTo>
                <a:lnTo>
                  <a:pt x="1182329" y="0"/>
                </a:lnTo>
              </a:path>
            </a:pathLst>
          </a:custGeom>
          <a:ln w="25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0609"/>
            <a:ext cx="3104020" cy="2829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5650" y="1191299"/>
            <a:ext cx="7488555" cy="2523451"/>
          </a:xfrm>
          <a:custGeom>
            <a:avLst/>
            <a:gdLst/>
            <a:ahLst/>
            <a:cxnLst/>
            <a:rect l="l" t="t" r="r" b="b"/>
            <a:pathLst>
              <a:path w="7488555" h="3243579">
                <a:moveTo>
                  <a:pt x="0" y="0"/>
                </a:moveTo>
                <a:lnTo>
                  <a:pt x="7488299" y="0"/>
                </a:lnTo>
                <a:lnTo>
                  <a:pt x="7488299" y="3242999"/>
                </a:lnTo>
                <a:lnTo>
                  <a:pt x="0" y="3242999"/>
                </a:lnTo>
                <a:lnTo>
                  <a:pt x="0" y="0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650" y="1191299"/>
            <a:ext cx="7488555" cy="2523451"/>
          </a:xfrm>
          <a:custGeom>
            <a:avLst/>
            <a:gdLst/>
            <a:ahLst/>
            <a:cxnLst/>
            <a:rect l="l" t="t" r="r" b="b"/>
            <a:pathLst>
              <a:path w="7488555" h="3243579">
                <a:moveTo>
                  <a:pt x="0" y="0"/>
                </a:moveTo>
                <a:lnTo>
                  <a:pt x="7488299" y="0"/>
                </a:lnTo>
                <a:lnTo>
                  <a:pt x="7488299" y="3242999"/>
                </a:lnTo>
                <a:lnTo>
                  <a:pt x="0" y="32429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51788" y="1208571"/>
            <a:ext cx="5275580" cy="24596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&lt;label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for</a:t>
            </a:r>
            <a:r>
              <a:rPr sz="1600" b="1" spc="-5" dirty="0">
                <a:latin typeface="Consolas"/>
                <a:cs typeface="Consolas"/>
              </a:rPr>
              <a:t>="studentid"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600" b="1" spc="-5" dirty="0">
                <a:latin typeface="Consolas"/>
                <a:cs typeface="Consolas"/>
              </a:rPr>
              <a:t>Student</a:t>
            </a:r>
            <a:r>
              <a:rPr sz="1600" b="1" spc="-20" dirty="0">
                <a:latin typeface="Consolas"/>
                <a:cs typeface="Consolas"/>
              </a:rPr>
              <a:t> </a:t>
            </a:r>
            <a:r>
              <a:rPr sz="1600" b="1" spc="-5" dirty="0">
                <a:latin typeface="Consolas"/>
                <a:cs typeface="Consolas"/>
              </a:rPr>
              <a:t>ID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&lt;/label&gt;</a:t>
            </a:r>
            <a:endParaRPr sz="1600" dirty="0">
              <a:latin typeface="Consolas"/>
              <a:cs typeface="Consolas"/>
            </a:endParaRPr>
          </a:p>
          <a:p>
            <a:pPr marL="23622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&lt;input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type</a:t>
            </a:r>
            <a:r>
              <a:rPr sz="1600" b="1" spc="-5" dirty="0">
                <a:latin typeface="Consolas"/>
                <a:cs typeface="Consolas"/>
              </a:rPr>
              <a:t>="password" name="studentid"</a:t>
            </a:r>
            <a:r>
              <a:rPr sz="1600" b="1" spc="15" dirty="0"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/&gt;</a:t>
            </a:r>
            <a:endParaRPr sz="1600" dirty="0">
              <a:latin typeface="Consolas"/>
              <a:cs typeface="Consolas"/>
            </a:endParaRPr>
          </a:p>
          <a:p>
            <a:pPr marL="23622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&lt;label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for</a:t>
            </a:r>
            <a:r>
              <a:rPr sz="1600" b="1" spc="-5" dirty="0">
                <a:latin typeface="Consolas"/>
                <a:cs typeface="Consolas"/>
              </a:rPr>
              <a:t>="classes"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600" b="1" spc="-5" dirty="0">
                <a:latin typeface="Consolas"/>
                <a:cs typeface="Consolas"/>
              </a:rPr>
              <a:t>Classes</a:t>
            </a:r>
            <a:r>
              <a:rPr sz="1600" b="1" spc="-40" dirty="0">
                <a:latin typeface="Consolas"/>
                <a:cs typeface="Consolas"/>
              </a:rPr>
              <a:t> </a:t>
            </a:r>
            <a:r>
              <a:rPr sz="1600" b="1" spc="-5" dirty="0">
                <a:latin typeface="Consolas"/>
                <a:cs typeface="Consolas"/>
              </a:rPr>
              <a:t>Attended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&lt;/label&gt;</a:t>
            </a:r>
            <a:endParaRPr sz="1600" dirty="0">
              <a:latin typeface="Consolas"/>
              <a:cs typeface="Consolas"/>
            </a:endParaRPr>
          </a:p>
          <a:p>
            <a:pPr marL="236220">
              <a:lnSpc>
                <a:spcPct val="100000"/>
              </a:lnSpc>
              <a:spcBef>
                <a:spcPts val="254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&lt;select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multiple name</a:t>
            </a:r>
            <a:r>
              <a:rPr sz="1600" b="1" spc="-5" dirty="0">
                <a:latin typeface="Consolas"/>
                <a:cs typeface="Consolas"/>
              </a:rPr>
              <a:t>="classes"</a:t>
            </a:r>
            <a:r>
              <a:rPr sz="1600" b="1" spc="-20" dirty="0"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id</a:t>
            </a:r>
            <a:r>
              <a:rPr sz="1600" b="1" spc="-5" dirty="0">
                <a:latin typeface="Consolas"/>
                <a:cs typeface="Consolas"/>
              </a:rPr>
              <a:t>="classes"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endParaRPr sz="1600" dirty="0">
              <a:latin typeface="Consolas"/>
              <a:cs typeface="Consolas"/>
            </a:endParaRPr>
          </a:p>
          <a:p>
            <a:pPr marL="459740">
              <a:lnSpc>
                <a:spcPct val="100000"/>
              </a:lnSpc>
              <a:spcBef>
                <a:spcPts val="254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&lt;option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600" b="1" spc="-5" dirty="0">
                <a:latin typeface="Consolas"/>
                <a:cs typeface="Consolas"/>
              </a:rPr>
              <a:t>="1"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600" b="1" spc="-5" dirty="0">
                <a:latin typeface="Consolas"/>
                <a:cs typeface="Consolas"/>
              </a:rPr>
              <a:t>Geography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&lt;/option&gt;</a:t>
            </a:r>
            <a:endParaRPr sz="1600" dirty="0">
              <a:latin typeface="Consolas"/>
              <a:cs typeface="Consolas"/>
            </a:endParaRPr>
          </a:p>
          <a:p>
            <a:pPr marL="459740">
              <a:lnSpc>
                <a:spcPct val="100000"/>
              </a:lnSpc>
              <a:spcBef>
                <a:spcPts val="254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&lt;option</a:t>
            </a:r>
            <a:r>
              <a:rPr sz="1600" b="1" spc="-10" dirty="0">
                <a:solidFill>
                  <a:srgbClr val="642C84"/>
                </a:solidFill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600" b="1" spc="-5" dirty="0">
                <a:latin typeface="Consolas"/>
                <a:cs typeface="Consolas"/>
              </a:rPr>
              <a:t>="2"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600" b="1" spc="-5" dirty="0">
                <a:latin typeface="Consolas"/>
                <a:cs typeface="Consolas"/>
              </a:rPr>
              <a:t>Mathematics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&lt;/option&gt;</a:t>
            </a:r>
            <a:endParaRPr sz="1600" dirty="0">
              <a:latin typeface="Consolas"/>
              <a:cs typeface="Consolas"/>
            </a:endParaRPr>
          </a:p>
          <a:p>
            <a:pPr marL="459740">
              <a:lnSpc>
                <a:spcPct val="100000"/>
              </a:lnSpc>
              <a:spcBef>
                <a:spcPts val="254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&lt;option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600" b="1" spc="-5" dirty="0">
                <a:latin typeface="Consolas"/>
                <a:cs typeface="Consolas"/>
              </a:rPr>
              <a:t>="3"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600" b="1" spc="-5" dirty="0">
                <a:latin typeface="Consolas"/>
                <a:cs typeface="Consolas"/>
              </a:rPr>
              <a:t>English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&lt;/option&gt;</a:t>
            </a:r>
            <a:endParaRPr sz="1600" dirty="0">
              <a:latin typeface="Consolas"/>
              <a:cs typeface="Consolas"/>
            </a:endParaRPr>
          </a:p>
          <a:p>
            <a:pPr marR="4027170" algn="r">
              <a:lnSpc>
                <a:spcPct val="100000"/>
              </a:lnSpc>
              <a:spcBef>
                <a:spcPts val="254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&lt;/select&gt;</a:t>
            </a:r>
            <a:endParaRPr sz="1600" dirty="0">
              <a:latin typeface="Consolas"/>
              <a:cs typeface="Consolas"/>
            </a:endParaRPr>
          </a:p>
          <a:p>
            <a:pPr marR="4027804" algn="r">
              <a:lnSpc>
                <a:spcPct val="100000"/>
              </a:lnSpc>
              <a:spcBef>
                <a:spcPts val="254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&lt;/</a:t>
            </a:r>
            <a:r>
              <a:rPr sz="1600" b="1" spc="-5" dirty="0" err="1">
                <a:solidFill>
                  <a:srgbClr val="642C84"/>
                </a:solidFill>
                <a:latin typeface="Consolas"/>
                <a:cs typeface="Consolas"/>
              </a:rPr>
              <a:t>fieldset</a:t>
            </a:r>
            <a:r>
              <a:rPr sz="1600" b="1" spc="-5" dirty="0" smtClean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endParaRPr sz="1600" dirty="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49799" y="865077"/>
            <a:ext cx="1161790" cy="1940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04148" y="861803"/>
            <a:ext cx="1307764" cy="2424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46376" y="1086758"/>
            <a:ext cx="1182370" cy="0"/>
          </a:xfrm>
          <a:custGeom>
            <a:avLst/>
            <a:gdLst/>
            <a:ahLst/>
            <a:cxnLst/>
            <a:rect l="l" t="t" r="r" b="b"/>
            <a:pathLst>
              <a:path w="1182370">
                <a:moveTo>
                  <a:pt x="0" y="0"/>
                </a:moveTo>
                <a:lnTo>
                  <a:pt x="1182329" y="0"/>
                </a:lnTo>
              </a:path>
            </a:pathLst>
          </a:custGeom>
          <a:ln w="25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0609"/>
            <a:ext cx="3104020" cy="2829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5650" y="1191299"/>
            <a:ext cx="7684134" cy="3282315"/>
          </a:xfrm>
          <a:custGeom>
            <a:avLst/>
            <a:gdLst/>
            <a:ahLst/>
            <a:cxnLst/>
            <a:rect l="l" t="t" r="r" b="b"/>
            <a:pathLst>
              <a:path w="7684134" h="3282315">
                <a:moveTo>
                  <a:pt x="0" y="0"/>
                </a:moveTo>
                <a:lnTo>
                  <a:pt x="7683599" y="0"/>
                </a:lnTo>
                <a:lnTo>
                  <a:pt x="7683599" y="3281999"/>
                </a:lnTo>
                <a:lnTo>
                  <a:pt x="0" y="3281999"/>
                </a:lnTo>
                <a:lnTo>
                  <a:pt x="0" y="0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650" y="1191299"/>
            <a:ext cx="7684134" cy="3282315"/>
          </a:xfrm>
          <a:custGeom>
            <a:avLst/>
            <a:gdLst/>
            <a:ahLst/>
            <a:cxnLst/>
            <a:rect l="l" t="t" r="r" b="b"/>
            <a:pathLst>
              <a:path w="7684134" h="3282315">
                <a:moveTo>
                  <a:pt x="0" y="0"/>
                </a:moveTo>
                <a:lnTo>
                  <a:pt x="7683599" y="0"/>
                </a:lnTo>
                <a:lnTo>
                  <a:pt x="7683599" y="3281999"/>
                </a:lnTo>
                <a:lnTo>
                  <a:pt x="0" y="32819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51788" y="1208571"/>
            <a:ext cx="6391910" cy="3234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lang="en-US" sz="1300" b="1" spc="-5" dirty="0">
                <a:solidFill>
                  <a:srgbClr val="642C84"/>
                </a:solidFill>
                <a:latin typeface="Consolas"/>
                <a:cs typeface="Consolas"/>
              </a:rPr>
              <a:t>&lt;</a:t>
            </a:r>
            <a:r>
              <a:rPr lang="en-US" sz="1300" b="1" spc="-5" dirty="0" err="1">
                <a:solidFill>
                  <a:srgbClr val="642C84"/>
                </a:solidFill>
                <a:latin typeface="Consolas"/>
                <a:cs typeface="Consolas"/>
              </a:rPr>
              <a:t>fieldset</a:t>
            </a:r>
            <a:r>
              <a:rPr lang="en-US" sz="1300" b="1" spc="-5" dirty="0">
                <a:solidFill>
                  <a:srgbClr val="642C84"/>
                </a:solidFill>
                <a:latin typeface="Consolas"/>
                <a:cs typeface="Consolas"/>
              </a:rPr>
              <a:t>&gt;&lt;legend&gt;</a:t>
            </a:r>
            <a:r>
              <a:rPr lang="en-US" sz="1300" b="1" spc="-5" dirty="0">
                <a:latin typeface="Consolas"/>
                <a:cs typeface="Consolas"/>
              </a:rPr>
              <a:t>Personal</a:t>
            </a:r>
            <a:r>
              <a:rPr lang="en-US" sz="1300" b="1" spc="-15" dirty="0">
                <a:latin typeface="Consolas"/>
                <a:cs typeface="Consolas"/>
              </a:rPr>
              <a:t> </a:t>
            </a:r>
            <a:r>
              <a:rPr lang="en-US" sz="1300" b="1" spc="-5" dirty="0">
                <a:latin typeface="Consolas"/>
                <a:cs typeface="Consolas"/>
              </a:rPr>
              <a:t>Details</a:t>
            </a:r>
            <a:r>
              <a:rPr lang="en-US" sz="1300" b="1" spc="-5" dirty="0">
                <a:solidFill>
                  <a:srgbClr val="642C84"/>
                </a:solidFill>
                <a:latin typeface="Consolas"/>
                <a:cs typeface="Consolas"/>
              </a:rPr>
              <a:t>&lt;/legend&gt;</a:t>
            </a:r>
            <a:endParaRPr lang="en-US" sz="1300" dirty="0">
              <a:latin typeface="Consolas"/>
              <a:cs typeface="Consolas"/>
            </a:endParaRPr>
          </a:p>
          <a:p>
            <a:pPr marL="236220">
              <a:lnSpc>
                <a:spcPct val="100000"/>
              </a:lnSpc>
              <a:spcBef>
                <a:spcPts val="30"/>
              </a:spcBef>
            </a:pPr>
            <a:r>
              <a:rPr lang="en-US" sz="1300" b="1" spc="-5" dirty="0">
                <a:solidFill>
                  <a:srgbClr val="642C84"/>
                </a:solidFill>
                <a:latin typeface="Consolas"/>
                <a:cs typeface="Consolas"/>
              </a:rPr>
              <a:t>&lt;label </a:t>
            </a:r>
            <a:r>
              <a:rPr lang="en-US" sz="1300" b="1" spc="-5" dirty="0">
                <a:solidFill>
                  <a:srgbClr val="0F9D58"/>
                </a:solidFill>
                <a:latin typeface="Consolas"/>
                <a:cs typeface="Consolas"/>
              </a:rPr>
              <a:t>for</a:t>
            </a:r>
            <a:r>
              <a:rPr lang="en-US" sz="1300" b="1" spc="-5" dirty="0">
                <a:latin typeface="Consolas"/>
                <a:cs typeface="Consolas"/>
              </a:rPr>
              <a:t>="</a:t>
            </a:r>
            <a:r>
              <a:rPr lang="en-US" sz="1300" b="1" spc="-5" dirty="0" err="1">
                <a:latin typeface="Consolas"/>
                <a:cs typeface="Consolas"/>
              </a:rPr>
              <a:t>fname</a:t>
            </a:r>
            <a:r>
              <a:rPr lang="en-US" sz="1300" b="1" spc="-5" dirty="0">
                <a:latin typeface="Consolas"/>
                <a:cs typeface="Consolas"/>
              </a:rPr>
              <a:t>"</a:t>
            </a:r>
            <a:r>
              <a:rPr lang="en-US" sz="13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lang="en-US" sz="1300" b="1" spc="-5" dirty="0">
                <a:latin typeface="Consolas"/>
                <a:cs typeface="Consolas"/>
              </a:rPr>
              <a:t>First</a:t>
            </a:r>
            <a:r>
              <a:rPr lang="en-US" sz="1300" b="1" spc="-15" dirty="0">
                <a:latin typeface="Consolas"/>
                <a:cs typeface="Consolas"/>
              </a:rPr>
              <a:t> </a:t>
            </a:r>
            <a:r>
              <a:rPr lang="en-US" sz="1300" b="1" spc="-5" dirty="0">
                <a:latin typeface="Consolas"/>
                <a:cs typeface="Consolas"/>
              </a:rPr>
              <a:t>Name</a:t>
            </a:r>
            <a:r>
              <a:rPr lang="en-US" sz="1300" b="1" spc="-5" dirty="0">
                <a:solidFill>
                  <a:srgbClr val="642C84"/>
                </a:solidFill>
                <a:latin typeface="Consolas"/>
                <a:cs typeface="Consolas"/>
              </a:rPr>
              <a:t>&lt;/label&gt;</a:t>
            </a:r>
            <a:endParaRPr lang="en-US" sz="1300" dirty="0">
              <a:latin typeface="Consolas"/>
              <a:cs typeface="Consolas"/>
            </a:endParaRPr>
          </a:p>
          <a:p>
            <a:pPr marL="236220">
              <a:lnSpc>
                <a:spcPct val="100000"/>
              </a:lnSpc>
              <a:spcBef>
                <a:spcPts val="30"/>
              </a:spcBef>
            </a:pPr>
            <a:r>
              <a:rPr lang="en-US" sz="1300" b="1" spc="-5" dirty="0">
                <a:solidFill>
                  <a:srgbClr val="642C84"/>
                </a:solidFill>
                <a:latin typeface="Consolas"/>
                <a:cs typeface="Consolas"/>
              </a:rPr>
              <a:t>&lt;input </a:t>
            </a:r>
            <a:r>
              <a:rPr lang="en-US" sz="1300" b="1" spc="-5" dirty="0">
                <a:solidFill>
                  <a:srgbClr val="0F9D58"/>
                </a:solidFill>
                <a:latin typeface="Consolas"/>
                <a:cs typeface="Consolas"/>
              </a:rPr>
              <a:t>type</a:t>
            </a:r>
            <a:r>
              <a:rPr lang="en-US" sz="1300" b="1" spc="-5" dirty="0">
                <a:latin typeface="Consolas"/>
                <a:cs typeface="Consolas"/>
              </a:rPr>
              <a:t>="text" </a:t>
            </a:r>
            <a:r>
              <a:rPr lang="en-US" sz="1300" b="1" spc="-5" dirty="0">
                <a:solidFill>
                  <a:srgbClr val="0F9D58"/>
                </a:solidFill>
                <a:latin typeface="Consolas"/>
                <a:cs typeface="Consolas"/>
              </a:rPr>
              <a:t>name</a:t>
            </a:r>
            <a:r>
              <a:rPr lang="en-US" sz="1300" b="1" spc="-5" dirty="0">
                <a:latin typeface="Consolas"/>
                <a:cs typeface="Consolas"/>
              </a:rPr>
              <a:t>="</a:t>
            </a:r>
            <a:r>
              <a:rPr lang="en-US" sz="1300" b="1" spc="-5" dirty="0" err="1">
                <a:latin typeface="Consolas"/>
                <a:cs typeface="Consolas"/>
              </a:rPr>
              <a:t>fname</a:t>
            </a:r>
            <a:r>
              <a:rPr lang="en-US" sz="1300" b="1" spc="-5" dirty="0">
                <a:latin typeface="Consolas"/>
                <a:cs typeface="Consolas"/>
              </a:rPr>
              <a:t>" </a:t>
            </a:r>
            <a:r>
              <a:rPr lang="en-US" sz="1300" b="1" spc="-5" dirty="0">
                <a:solidFill>
                  <a:srgbClr val="0F9D58"/>
                </a:solidFill>
                <a:latin typeface="Consolas"/>
                <a:cs typeface="Consolas"/>
              </a:rPr>
              <a:t>id</a:t>
            </a:r>
            <a:r>
              <a:rPr lang="en-US" sz="1300" b="1" spc="-5" dirty="0">
                <a:latin typeface="Consolas"/>
                <a:cs typeface="Consolas"/>
              </a:rPr>
              <a:t>="</a:t>
            </a:r>
            <a:r>
              <a:rPr lang="en-US" sz="1300" b="1" spc="-5" dirty="0" err="1">
                <a:latin typeface="Consolas"/>
                <a:cs typeface="Consolas"/>
              </a:rPr>
              <a:t>fname</a:t>
            </a:r>
            <a:r>
              <a:rPr lang="en-US" sz="1300" b="1" spc="-5" dirty="0">
                <a:latin typeface="Consolas"/>
                <a:cs typeface="Consolas"/>
              </a:rPr>
              <a:t>"</a:t>
            </a:r>
            <a:r>
              <a:rPr lang="en-US" sz="1300" b="1" dirty="0">
                <a:latin typeface="Consolas"/>
                <a:cs typeface="Consolas"/>
              </a:rPr>
              <a:t> </a:t>
            </a:r>
            <a:r>
              <a:rPr lang="en-US" sz="1300" b="1" spc="-5" dirty="0">
                <a:solidFill>
                  <a:srgbClr val="642C84"/>
                </a:solidFill>
                <a:latin typeface="Consolas"/>
                <a:cs typeface="Consolas"/>
              </a:rPr>
              <a:t>/&gt;</a:t>
            </a:r>
            <a:endParaRPr lang="en-US" sz="1300" dirty="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  <a:spcBef>
                <a:spcPts val="100"/>
              </a:spcBef>
            </a:pPr>
            <a:r>
              <a:rPr sz="1300" b="1" spc="-5" dirty="0" smtClean="0">
                <a:solidFill>
                  <a:srgbClr val="642C84"/>
                </a:solidFill>
                <a:latin typeface="Consolas"/>
                <a:cs typeface="Consolas"/>
              </a:rPr>
              <a:t>&lt;</a:t>
            </a: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br</a:t>
            </a:r>
            <a:r>
              <a:rPr sz="1300" b="1" spc="-10" dirty="0">
                <a:solidFill>
                  <a:srgbClr val="642C84"/>
                </a:solidFill>
                <a:latin typeface="Consolas"/>
                <a:cs typeface="Consolas"/>
              </a:rPr>
              <a:t> </a:t>
            </a: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/&gt;</a:t>
            </a:r>
            <a:endParaRPr sz="1300" dirty="0">
              <a:latin typeface="Consolas"/>
              <a:cs typeface="Consolas"/>
            </a:endParaRPr>
          </a:p>
          <a:p>
            <a:pPr marL="347345">
              <a:lnSpc>
                <a:spcPct val="100000"/>
              </a:lnSpc>
              <a:spcBef>
                <a:spcPts val="30"/>
              </a:spcBef>
            </a:pP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&lt;label </a:t>
            </a:r>
            <a:r>
              <a:rPr sz="1300" b="1" spc="-5" dirty="0">
                <a:solidFill>
                  <a:srgbClr val="0F9D58"/>
                </a:solidFill>
                <a:latin typeface="Consolas"/>
                <a:cs typeface="Consolas"/>
              </a:rPr>
              <a:t>for</a:t>
            </a:r>
            <a:r>
              <a:rPr sz="1300" b="1" spc="-5" dirty="0">
                <a:latin typeface="Consolas"/>
                <a:cs typeface="Consolas"/>
              </a:rPr>
              <a:t>="lname"</a:t>
            </a: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300" b="1" spc="-5" dirty="0">
                <a:latin typeface="Consolas"/>
                <a:cs typeface="Consolas"/>
              </a:rPr>
              <a:t>Last</a:t>
            </a:r>
            <a:r>
              <a:rPr sz="1300" b="1" dirty="0">
                <a:latin typeface="Consolas"/>
                <a:cs typeface="Consolas"/>
              </a:rPr>
              <a:t> </a:t>
            </a:r>
            <a:r>
              <a:rPr sz="1300" b="1" spc="-5" dirty="0">
                <a:latin typeface="Consolas"/>
                <a:cs typeface="Consolas"/>
              </a:rPr>
              <a:t>Name</a:t>
            </a: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&lt;/label&gt;</a:t>
            </a:r>
            <a:endParaRPr sz="1300" dirty="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  <a:spcBef>
                <a:spcPts val="30"/>
              </a:spcBef>
            </a:pP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&lt;input </a:t>
            </a:r>
            <a:r>
              <a:rPr sz="1300" b="1" spc="-5" dirty="0">
                <a:solidFill>
                  <a:srgbClr val="0F9D58"/>
                </a:solidFill>
                <a:latin typeface="Consolas"/>
                <a:cs typeface="Consolas"/>
              </a:rPr>
              <a:t>type</a:t>
            </a:r>
            <a:r>
              <a:rPr sz="1300" b="1" spc="-5" dirty="0">
                <a:latin typeface="Consolas"/>
                <a:cs typeface="Consolas"/>
              </a:rPr>
              <a:t>="text" </a:t>
            </a:r>
            <a:r>
              <a:rPr sz="1300" b="1" spc="-5" dirty="0">
                <a:solidFill>
                  <a:srgbClr val="0F9D58"/>
                </a:solidFill>
                <a:latin typeface="Consolas"/>
                <a:cs typeface="Consolas"/>
              </a:rPr>
              <a:t>name</a:t>
            </a:r>
            <a:r>
              <a:rPr sz="1300" b="1" spc="-5" dirty="0">
                <a:latin typeface="Consolas"/>
                <a:cs typeface="Consolas"/>
              </a:rPr>
              <a:t>="lname" </a:t>
            </a:r>
            <a:r>
              <a:rPr sz="1300" b="1" spc="-5" dirty="0">
                <a:solidFill>
                  <a:srgbClr val="0F9D58"/>
                </a:solidFill>
                <a:latin typeface="Consolas"/>
                <a:cs typeface="Consolas"/>
              </a:rPr>
              <a:t>id</a:t>
            </a:r>
            <a:r>
              <a:rPr sz="1300" b="1" spc="-5" dirty="0">
                <a:latin typeface="Consolas"/>
                <a:cs typeface="Consolas"/>
              </a:rPr>
              <a:t>="lname"</a:t>
            </a:r>
            <a:r>
              <a:rPr sz="1300" b="1" spc="35" dirty="0">
                <a:latin typeface="Consolas"/>
                <a:cs typeface="Consolas"/>
              </a:rPr>
              <a:t> </a:t>
            </a: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/&gt;</a:t>
            </a:r>
            <a:endParaRPr sz="1300" dirty="0">
              <a:latin typeface="Consolas"/>
              <a:cs typeface="Consolas"/>
            </a:endParaRPr>
          </a:p>
          <a:p>
            <a:pPr marL="347345" marR="5257800">
              <a:lnSpc>
                <a:spcPct val="101600"/>
              </a:lnSpc>
            </a:pP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&lt;br /&gt;  </a:t>
            </a:r>
            <a:r>
              <a:rPr sz="1300" b="1" spc="-5" dirty="0">
                <a:latin typeface="Consolas"/>
                <a:cs typeface="Consolas"/>
              </a:rPr>
              <a:t>Gender:</a:t>
            </a:r>
            <a:endParaRPr sz="1300" dirty="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  <a:spcBef>
                <a:spcPts val="30"/>
              </a:spcBef>
            </a:pP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&lt;input </a:t>
            </a:r>
            <a:r>
              <a:rPr sz="1300" b="1" spc="-5" dirty="0">
                <a:solidFill>
                  <a:srgbClr val="0F9D58"/>
                </a:solidFill>
                <a:latin typeface="Consolas"/>
                <a:cs typeface="Consolas"/>
              </a:rPr>
              <a:t>name</a:t>
            </a:r>
            <a:r>
              <a:rPr sz="1300" b="1" spc="-5" dirty="0">
                <a:latin typeface="Consolas"/>
                <a:cs typeface="Consolas"/>
              </a:rPr>
              <a:t>="gender" </a:t>
            </a:r>
            <a:r>
              <a:rPr sz="1300" b="1" spc="-5" dirty="0">
                <a:solidFill>
                  <a:srgbClr val="0F9D58"/>
                </a:solidFill>
                <a:latin typeface="Consolas"/>
                <a:cs typeface="Consolas"/>
              </a:rPr>
              <a:t>type</a:t>
            </a:r>
            <a:r>
              <a:rPr sz="1300" b="1" spc="-5" dirty="0">
                <a:latin typeface="Consolas"/>
                <a:cs typeface="Consolas"/>
              </a:rPr>
              <a:t>="radio" </a:t>
            </a:r>
            <a:r>
              <a:rPr sz="1300" b="1" spc="-5" dirty="0">
                <a:solidFill>
                  <a:srgbClr val="0F9D58"/>
                </a:solidFill>
                <a:latin typeface="Consolas"/>
                <a:cs typeface="Consolas"/>
              </a:rPr>
              <a:t>id</a:t>
            </a:r>
            <a:r>
              <a:rPr sz="1300" b="1" spc="-5" dirty="0">
                <a:latin typeface="Consolas"/>
                <a:cs typeface="Consolas"/>
              </a:rPr>
              <a:t>="gm" </a:t>
            </a:r>
            <a:r>
              <a:rPr sz="13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300" b="1" spc="-5" dirty="0">
                <a:latin typeface="Consolas"/>
                <a:cs typeface="Consolas"/>
              </a:rPr>
              <a:t>="m"</a:t>
            </a:r>
            <a:r>
              <a:rPr sz="1300" b="1" spc="5" dirty="0">
                <a:latin typeface="Consolas"/>
                <a:cs typeface="Consolas"/>
              </a:rPr>
              <a:t> </a:t>
            </a: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/&gt;</a:t>
            </a:r>
            <a:endParaRPr sz="1300" dirty="0">
              <a:latin typeface="Consolas"/>
              <a:cs typeface="Consolas"/>
            </a:endParaRPr>
          </a:p>
          <a:p>
            <a:pPr marL="347345">
              <a:lnSpc>
                <a:spcPct val="100000"/>
              </a:lnSpc>
              <a:spcBef>
                <a:spcPts val="30"/>
              </a:spcBef>
            </a:pP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&lt;label</a:t>
            </a:r>
            <a:r>
              <a:rPr sz="1300" b="1" spc="5" dirty="0">
                <a:solidFill>
                  <a:srgbClr val="642C84"/>
                </a:solidFill>
                <a:latin typeface="Consolas"/>
                <a:cs typeface="Consolas"/>
              </a:rPr>
              <a:t> </a:t>
            </a:r>
            <a:r>
              <a:rPr sz="1300" b="1" spc="-5" dirty="0">
                <a:solidFill>
                  <a:srgbClr val="0F9D58"/>
                </a:solidFill>
                <a:latin typeface="Consolas"/>
                <a:cs typeface="Consolas"/>
              </a:rPr>
              <a:t>for</a:t>
            </a:r>
            <a:r>
              <a:rPr sz="1300" b="1" spc="-5" dirty="0">
                <a:latin typeface="Consolas"/>
                <a:cs typeface="Consolas"/>
              </a:rPr>
              <a:t>="gm"</a:t>
            </a: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300" b="1" spc="-5" dirty="0">
                <a:latin typeface="Consolas"/>
                <a:cs typeface="Consolas"/>
              </a:rPr>
              <a:t>Male</a:t>
            </a: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&lt;/label&gt;</a:t>
            </a:r>
            <a:endParaRPr sz="1300" dirty="0">
              <a:latin typeface="Consolas"/>
              <a:cs typeface="Consolas"/>
            </a:endParaRPr>
          </a:p>
          <a:p>
            <a:pPr marL="347345">
              <a:lnSpc>
                <a:spcPct val="100000"/>
              </a:lnSpc>
              <a:spcBef>
                <a:spcPts val="30"/>
              </a:spcBef>
            </a:pP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&lt;input </a:t>
            </a:r>
            <a:r>
              <a:rPr sz="1300" b="1" spc="-5" dirty="0">
                <a:solidFill>
                  <a:srgbClr val="0F9D58"/>
                </a:solidFill>
                <a:latin typeface="Consolas"/>
                <a:cs typeface="Consolas"/>
              </a:rPr>
              <a:t>name</a:t>
            </a:r>
            <a:r>
              <a:rPr sz="1300" b="1" spc="-5" dirty="0">
                <a:latin typeface="Consolas"/>
                <a:cs typeface="Consolas"/>
              </a:rPr>
              <a:t>="gender" </a:t>
            </a:r>
            <a:r>
              <a:rPr sz="1300" b="1" spc="-5" dirty="0">
                <a:solidFill>
                  <a:srgbClr val="0F9D58"/>
                </a:solidFill>
                <a:latin typeface="Consolas"/>
                <a:cs typeface="Consolas"/>
              </a:rPr>
              <a:t>type</a:t>
            </a:r>
            <a:r>
              <a:rPr sz="1300" b="1" spc="-5" dirty="0">
                <a:latin typeface="Consolas"/>
                <a:cs typeface="Consolas"/>
              </a:rPr>
              <a:t>="radio" </a:t>
            </a:r>
            <a:r>
              <a:rPr sz="1300" b="1" spc="-5" dirty="0">
                <a:solidFill>
                  <a:srgbClr val="0F9D58"/>
                </a:solidFill>
                <a:latin typeface="Consolas"/>
                <a:cs typeface="Consolas"/>
              </a:rPr>
              <a:t>id</a:t>
            </a:r>
            <a:r>
              <a:rPr sz="1300" b="1" spc="-5" dirty="0">
                <a:latin typeface="Consolas"/>
                <a:cs typeface="Consolas"/>
              </a:rPr>
              <a:t>="gf" </a:t>
            </a:r>
            <a:r>
              <a:rPr sz="13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300" b="1" spc="-5" dirty="0">
                <a:latin typeface="Consolas"/>
                <a:cs typeface="Consolas"/>
              </a:rPr>
              <a:t>="f"</a:t>
            </a:r>
            <a:r>
              <a:rPr sz="1300" b="1" spc="15" dirty="0">
                <a:latin typeface="Consolas"/>
                <a:cs typeface="Consolas"/>
              </a:rPr>
              <a:t> </a:t>
            </a: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/&gt;</a:t>
            </a:r>
            <a:endParaRPr sz="1300" dirty="0">
              <a:latin typeface="Consolas"/>
              <a:cs typeface="Consolas"/>
            </a:endParaRPr>
          </a:p>
          <a:p>
            <a:pPr marL="347345">
              <a:lnSpc>
                <a:spcPct val="100000"/>
              </a:lnSpc>
              <a:spcBef>
                <a:spcPts val="30"/>
              </a:spcBef>
            </a:pP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&lt;label</a:t>
            </a:r>
            <a:r>
              <a:rPr sz="1300" b="1" spc="5" dirty="0">
                <a:solidFill>
                  <a:srgbClr val="642C84"/>
                </a:solidFill>
                <a:latin typeface="Consolas"/>
                <a:cs typeface="Consolas"/>
              </a:rPr>
              <a:t> </a:t>
            </a:r>
            <a:r>
              <a:rPr sz="1300" b="1" spc="-5" dirty="0">
                <a:solidFill>
                  <a:srgbClr val="0F9D58"/>
                </a:solidFill>
                <a:latin typeface="Consolas"/>
                <a:cs typeface="Consolas"/>
              </a:rPr>
              <a:t>for</a:t>
            </a:r>
            <a:r>
              <a:rPr sz="1300" b="1" spc="-5" dirty="0">
                <a:latin typeface="Consolas"/>
                <a:cs typeface="Consolas"/>
              </a:rPr>
              <a:t>="gf"</a:t>
            </a: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300" b="1" spc="-5" dirty="0">
                <a:latin typeface="Consolas"/>
                <a:cs typeface="Consolas"/>
              </a:rPr>
              <a:t>Female</a:t>
            </a: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&lt;/label&gt;</a:t>
            </a:r>
            <a:endParaRPr sz="1300" dirty="0">
              <a:latin typeface="Consolas"/>
              <a:cs typeface="Consolas"/>
            </a:endParaRPr>
          </a:p>
          <a:p>
            <a:pPr marL="347345">
              <a:lnSpc>
                <a:spcPct val="100000"/>
              </a:lnSpc>
              <a:spcBef>
                <a:spcPts val="30"/>
              </a:spcBef>
            </a:pP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&lt;br</a:t>
            </a:r>
            <a:r>
              <a:rPr sz="1300" b="1" spc="-10" dirty="0">
                <a:solidFill>
                  <a:srgbClr val="642C84"/>
                </a:solidFill>
                <a:latin typeface="Consolas"/>
                <a:cs typeface="Consolas"/>
              </a:rPr>
              <a:t> </a:t>
            </a: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/&gt;</a:t>
            </a:r>
            <a:endParaRPr sz="1300" dirty="0">
              <a:latin typeface="Consolas"/>
              <a:cs typeface="Consolas"/>
            </a:endParaRPr>
          </a:p>
          <a:p>
            <a:pPr marL="235585">
              <a:lnSpc>
                <a:spcPct val="100000"/>
              </a:lnSpc>
              <a:spcBef>
                <a:spcPts val="30"/>
              </a:spcBef>
            </a:pP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&lt;label</a:t>
            </a:r>
            <a:r>
              <a:rPr sz="1300" b="1" dirty="0">
                <a:solidFill>
                  <a:srgbClr val="642C84"/>
                </a:solidFill>
                <a:latin typeface="Consolas"/>
                <a:cs typeface="Consolas"/>
              </a:rPr>
              <a:t> </a:t>
            </a:r>
            <a:r>
              <a:rPr sz="1300" b="1" spc="-5" dirty="0">
                <a:solidFill>
                  <a:srgbClr val="0F9D58"/>
                </a:solidFill>
                <a:latin typeface="Consolas"/>
                <a:cs typeface="Consolas"/>
              </a:rPr>
              <a:t>for</a:t>
            </a:r>
            <a:r>
              <a:rPr sz="1300" b="1" spc="-5" dirty="0">
                <a:latin typeface="Consolas"/>
                <a:cs typeface="Consolas"/>
              </a:rPr>
              <a:t>="email"</a:t>
            </a: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300" b="1" spc="-5" dirty="0">
                <a:latin typeface="Consolas"/>
                <a:cs typeface="Consolas"/>
              </a:rPr>
              <a:t>Email</a:t>
            </a: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&lt;/label&gt;</a:t>
            </a:r>
            <a:endParaRPr sz="1300" dirty="0">
              <a:latin typeface="Consolas"/>
              <a:cs typeface="Consolas"/>
            </a:endParaRPr>
          </a:p>
          <a:p>
            <a:pPr marL="235585">
              <a:lnSpc>
                <a:spcPct val="100000"/>
              </a:lnSpc>
              <a:spcBef>
                <a:spcPts val="30"/>
              </a:spcBef>
            </a:pP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&lt;input </a:t>
            </a:r>
            <a:r>
              <a:rPr sz="1300" b="1" spc="-5" dirty="0">
                <a:solidFill>
                  <a:srgbClr val="0F9D58"/>
                </a:solidFill>
                <a:latin typeface="Consolas"/>
                <a:cs typeface="Consolas"/>
              </a:rPr>
              <a:t>type</a:t>
            </a:r>
            <a:r>
              <a:rPr sz="1300" b="1" spc="-5" dirty="0">
                <a:latin typeface="Consolas"/>
                <a:cs typeface="Consolas"/>
              </a:rPr>
              <a:t>="text" </a:t>
            </a:r>
            <a:r>
              <a:rPr sz="1300" b="1" spc="-5" dirty="0">
                <a:solidFill>
                  <a:srgbClr val="0F9D58"/>
                </a:solidFill>
                <a:latin typeface="Consolas"/>
                <a:cs typeface="Consolas"/>
              </a:rPr>
              <a:t>name</a:t>
            </a:r>
            <a:r>
              <a:rPr sz="1300" b="1" spc="-5" dirty="0">
                <a:latin typeface="Consolas"/>
                <a:cs typeface="Consolas"/>
              </a:rPr>
              <a:t>="email" </a:t>
            </a:r>
            <a:r>
              <a:rPr sz="1300" b="1" spc="-5" dirty="0">
                <a:solidFill>
                  <a:srgbClr val="0F9D58"/>
                </a:solidFill>
                <a:latin typeface="Consolas"/>
                <a:cs typeface="Consolas"/>
              </a:rPr>
              <a:t>id</a:t>
            </a:r>
            <a:r>
              <a:rPr sz="1300" b="1" spc="-5" dirty="0">
                <a:latin typeface="Consolas"/>
                <a:cs typeface="Consolas"/>
              </a:rPr>
              <a:t>="email"</a:t>
            </a:r>
            <a:r>
              <a:rPr sz="1300" b="1" spc="30" dirty="0">
                <a:latin typeface="Consolas"/>
                <a:cs typeface="Consolas"/>
              </a:rPr>
              <a:t> </a:t>
            </a: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/&gt;</a:t>
            </a:r>
            <a:endParaRPr sz="13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300" b="1" spc="-5" dirty="0">
                <a:solidFill>
                  <a:srgbClr val="642C84"/>
                </a:solidFill>
                <a:latin typeface="Consolas"/>
                <a:cs typeface="Consolas"/>
              </a:rPr>
              <a:t>&lt;/fieldset&gt;</a:t>
            </a:r>
            <a:endParaRPr sz="1300" dirty="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49799" y="865077"/>
            <a:ext cx="1161790" cy="1940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04148" y="861803"/>
            <a:ext cx="1307764" cy="2424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46376" y="1086758"/>
            <a:ext cx="1182370" cy="0"/>
          </a:xfrm>
          <a:custGeom>
            <a:avLst/>
            <a:gdLst/>
            <a:ahLst/>
            <a:cxnLst/>
            <a:rect l="l" t="t" r="r" b="b"/>
            <a:pathLst>
              <a:path w="1182370">
                <a:moveTo>
                  <a:pt x="0" y="0"/>
                </a:moveTo>
                <a:lnTo>
                  <a:pt x="1182329" y="0"/>
                </a:lnTo>
              </a:path>
            </a:pathLst>
          </a:custGeom>
          <a:ln w="25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53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0609"/>
            <a:ext cx="3104020" cy="2829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5650" y="1191299"/>
            <a:ext cx="7875270" cy="240474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235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&lt;p&gt;</a:t>
            </a:r>
            <a:endParaRPr sz="1600">
              <a:latin typeface="Consolas"/>
              <a:cs typeface="Consolas"/>
            </a:endParaRPr>
          </a:p>
          <a:p>
            <a:pPr marL="755650" marR="1081405" indent="-224154">
              <a:lnSpc>
                <a:spcPct val="109400"/>
              </a:lnSpc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&lt;textarea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name</a:t>
            </a:r>
            <a:r>
              <a:rPr sz="1600" b="1" spc="-5" dirty="0">
                <a:latin typeface="Consolas"/>
                <a:cs typeface="Consolas"/>
              </a:rPr>
              <a:t>="terms"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cols</a:t>
            </a:r>
            <a:r>
              <a:rPr sz="1600" b="1" spc="-5" dirty="0">
                <a:latin typeface="Consolas"/>
                <a:cs typeface="Consolas"/>
              </a:rPr>
              <a:t>="30"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rows</a:t>
            </a:r>
            <a:r>
              <a:rPr sz="1600" b="1" spc="-5" dirty="0">
                <a:latin typeface="Consolas"/>
                <a:cs typeface="Consolas"/>
              </a:rPr>
              <a:t>="4" 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readonly</a:t>
            </a:r>
            <a:r>
              <a:rPr sz="1600" b="1" spc="-5" dirty="0">
                <a:latin typeface="Consolas"/>
                <a:cs typeface="Consolas"/>
              </a:rPr>
              <a:t>="readonly"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&gt;</a:t>
            </a:r>
            <a:r>
              <a:rPr sz="1600" b="1" spc="-5" dirty="0">
                <a:latin typeface="Consolas"/>
                <a:cs typeface="Consolas"/>
              </a:rPr>
              <a:t>TERMS AND</a:t>
            </a:r>
            <a:r>
              <a:rPr sz="1600" b="1" spc="-35" dirty="0">
                <a:latin typeface="Consolas"/>
                <a:cs typeface="Consolas"/>
              </a:rPr>
              <a:t> </a:t>
            </a:r>
            <a:r>
              <a:rPr sz="1600" b="1" spc="-5" dirty="0">
                <a:latin typeface="Consolas"/>
                <a:cs typeface="Consolas"/>
              </a:rPr>
              <a:t>CONDITIONS...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&lt;/textarea&gt;</a:t>
            </a:r>
            <a:endParaRPr sz="1600">
              <a:latin typeface="Consolas"/>
              <a:cs typeface="Consolas"/>
            </a:endParaRPr>
          </a:p>
          <a:p>
            <a:pPr marL="308610">
              <a:lnSpc>
                <a:spcPct val="100000"/>
              </a:lnSpc>
              <a:spcBef>
                <a:spcPts val="180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&lt;/p&gt;</a:t>
            </a:r>
            <a:endParaRPr sz="1600">
              <a:latin typeface="Consolas"/>
              <a:cs typeface="Consolas"/>
            </a:endParaRPr>
          </a:p>
          <a:p>
            <a:pPr marL="308610">
              <a:lnSpc>
                <a:spcPct val="100000"/>
              </a:lnSpc>
              <a:spcBef>
                <a:spcPts val="180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&lt;p&gt;</a:t>
            </a:r>
            <a:endParaRPr sz="1600">
              <a:latin typeface="Consolas"/>
              <a:cs typeface="Consolas"/>
            </a:endParaRPr>
          </a:p>
          <a:p>
            <a:pPr marL="531495">
              <a:lnSpc>
                <a:spcPct val="100000"/>
              </a:lnSpc>
              <a:spcBef>
                <a:spcPts val="180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&lt;input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type</a:t>
            </a:r>
            <a:r>
              <a:rPr sz="1600" b="1" spc="-5" dirty="0">
                <a:latin typeface="Consolas"/>
                <a:cs typeface="Consolas"/>
              </a:rPr>
              <a:t>="submit"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name</a:t>
            </a:r>
            <a:r>
              <a:rPr sz="1600" b="1" spc="-5" dirty="0">
                <a:latin typeface="Consolas"/>
                <a:cs typeface="Consolas"/>
              </a:rPr>
              <a:t>="submit"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600" b="1" spc="-5" dirty="0">
                <a:latin typeface="Consolas"/>
                <a:cs typeface="Consolas"/>
              </a:rPr>
              <a:t>="Send Form"</a:t>
            </a:r>
            <a:r>
              <a:rPr sz="1600" b="1" spc="50" dirty="0"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/&gt;</a:t>
            </a:r>
            <a:endParaRPr sz="1600">
              <a:latin typeface="Consolas"/>
              <a:cs typeface="Consolas"/>
            </a:endParaRPr>
          </a:p>
          <a:p>
            <a:pPr marL="531495">
              <a:lnSpc>
                <a:spcPct val="100000"/>
              </a:lnSpc>
              <a:spcBef>
                <a:spcPts val="180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&lt;input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type</a:t>
            </a:r>
            <a:r>
              <a:rPr sz="1600" b="1" spc="-5" dirty="0">
                <a:latin typeface="Consolas"/>
                <a:cs typeface="Consolas"/>
              </a:rPr>
              <a:t>="reset" </a:t>
            </a:r>
            <a:r>
              <a:rPr sz="1600" b="1" spc="-5" dirty="0">
                <a:solidFill>
                  <a:srgbClr val="0F9D58"/>
                </a:solidFill>
                <a:latin typeface="Consolas"/>
                <a:cs typeface="Consolas"/>
              </a:rPr>
              <a:t>value</a:t>
            </a:r>
            <a:r>
              <a:rPr sz="1600" b="1" spc="-5" dirty="0">
                <a:latin typeface="Consolas"/>
                <a:cs typeface="Consolas"/>
              </a:rPr>
              <a:t>="Clear Form"</a:t>
            </a:r>
            <a:r>
              <a:rPr sz="1600" b="1" spc="45" dirty="0"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/&gt;</a:t>
            </a:r>
            <a:endParaRPr sz="1600">
              <a:latin typeface="Consolas"/>
              <a:cs typeface="Consolas"/>
            </a:endParaRPr>
          </a:p>
          <a:p>
            <a:pPr marL="308610">
              <a:lnSpc>
                <a:spcPct val="100000"/>
              </a:lnSpc>
              <a:spcBef>
                <a:spcPts val="180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&lt;/p&gt;</a:t>
            </a:r>
            <a:endParaRPr sz="1600">
              <a:latin typeface="Consolas"/>
              <a:cs typeface="Consolas"/>
            </a:endParaRPr>
          </a:p>
          <a:p>
            <a:pPr marL="85725">
              <a:lnSpc>
                <a:spcPts val="1895"/>
              </a:lnSpc>
              <a:spcBef>
                <a:spcPts val="180"/>
              </a:spcBef>
            </a:pPr>
            <a:r>
              <a:rPr sz="1600" b="1" spc="-5" dirty="0">
                <a:solidFill>
                  <a:srgbClr val="642C84"/>
                </a:solidFill>
                <a:latin typeface="Consolas"/>
                <a:cs typeface="Consolas"/>
              </a:rPr>
              <a:t>&lt;/form&gt;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49799" y="865077"/>
            <a:ext cx="1161790" cy="1940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04148" y="861803"/>
            <a:ext cx="1307764" cy="2424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6376" y="1086758"/>
            <a:ext cx="1182370" cy="0"/>
          </a:xfrm>
          <a:custGeom>
            <a:avLst/>
            <a:gdLst/>
            <a:ahLst/>
            <a:cxnLst/>
            <a:rect l="l" t="t" r="r" b="b"/>
            <a:pathLst>
              <a:path w="1182370">
                <a:moveTo>
                  <a:pt x="0" y="0"/>
                </a:moveTo>
                <a:lnTo>
                  <a:pt x="1182329" y="0"/>
                </a:lnTo>
              </a:path>
            </a:pathLst>
          </a:custGeom>
          <a:ln w="25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0609"/>
            <a:ext cx="3104020" cy="2829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96999" y="1627077"/>
            <a:ext cx="1161790" cy="1940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51348" y="1623803"/>
            <a:ext cx="1307764" cy="2424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93576" y="1848758"/>
            <a:ext cx="1182370" cy="0"/>
          </a:xfrm>
          <a:custGeom>
            <a:avLst/>
            <a:gdLst/>
            <a:ahLst/>
            <a:cxnLst/>
            <a:rect l="l" t="t" r="r" b="b"/>
            <a:pathLst>
              <a:path w="1182370">
                <a:moveTo>
                  <a:pt x="0" y="0"/>
                </a:moveTo>
                <a:lnTo>
                  <a:pt x="1182329" y="0"/>
                </a:lnTo>
              </a:path>
            </a:pathLst>
          </a:custGeom>
          <a:ln w="25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87622" y="212324"/>
            <a:ext cx="3699299" cy="4390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49299"/>
            <a:ext cx="9144000" cy="847090"/>
          </a:xfrm>
          <a:custGeom>
            <a:avLst/>
            <a:gdLst/>
            <a:ahLst/>
            <a:cxnLst/>
            <a:rect l="l" t="t" r="r" b="b"/>
            <a:pathLst>
              <a:path w="9144000" h="847089">
                <a:moveTo>
                  <a:pt x="0" y="846599"/>
                </a:moveTo>
                <a:lnTo>
                  <a:pt x="9143999" y="846599"/>
                </a:lnTo>
                <a:lnTo>
                  <a:pt x="9143999" y="0"/>
                </a:lnTo>
                <a:lnTo>
                  <a:pt x="0" y="0"/>
                </a:lnTo>
                <a:lnTo>
                  <a:pt x="0" y="8465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3849370"/>
          </a:xfrm>
          <a:custGeom>
            <a:avLst/>
            <a:gdLst/>
            <a:ahLst/>
            <a:cxnLst/>
            <a:rect l="l" t="t" r="r" b="b"/>
            <a:pathLst>
              <a:path w="9144000" h="3849370">
                <a:moveTo>
                  <a:pt x="0" y="0"/>
                </a:moveTo>
                <a:lnTo>
                  <a:pt x="9143999" y="0"/>
                </a:lnTo>
                <a:lnTo>
                  <a:pt x="9143999" y="3849299"/>
                </a:lnTo>
                <a:lnTo>
                  <a:pt x="0" y="3849299"/>
                </a:lnTo>
                <a:lnTo>
                  <a:pt x="0" y="0"/>
                </a:lnTo>
                <a:close/>
              </a:path>
            </a:pathLst>
          </a:custGeom>
          <a:solidFill>
            <a:srgbClr val="F692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77140" y="4812428"/>
            <a:ext cx="30543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sz="1400" smtClean="0">
                <a:latin typeface="Arial"/>
                <a:cs typeface="Arial"/>
              </a:rPr>
              <a:t>56</a:t>
            </a:fld>
            <a:endParaRPr sz="14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8400" y="1339910"/>
            <a:ext cx="4538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Special </a:t>
            </a:r>
            <a:r>
              <a:rPr lang="en-US" sz="3200" b="1" dirty="0"/>
              <a:t>HTML </a:t>
            </a:r>
            <a:r>
              <a:rPr lang="en-US" sz="3200" b="1" dirty="0" smtClean="0"/>
              <a:t>Characters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197381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 entities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0609"/>
            <a:ext cx="3341642" cy="2829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512437" y="738112"/>
          <a:ext cx="6505574" cy="39108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6279"/>
                <a:gridCol w="1750060"/>
                <a:gridCol w="1499235"/>
              </a:tblGrid>
              <a:tr h="3259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9525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9525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9525">
                      <a:solidFill>
                        <a:srgbClr val="8064A2"/>
                      </a:solidFill>
                      <a:prstDash val="solid"/>
                    </a:lnR>
                    <a:lnT w="9525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</a:tcPr>
                </a:tc>
              </a:tr>
              <a:tr h="325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5"/>
                        </a:lnSpc>
                      </a:pPr>
                      <a:r>
                        <a:rPr sz="2000" b="1" spc="-5" dirty="0">
                          <a:solidFill>
                            <a:srgbClr val="F69646"/>
                          </a:solidFill>
                          <a:latin typeface="Consolas"/>
                          <a:cs typeface="Consolas"/>
                        </a:rPr>
                        <a:t>&amp;copy;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65"/>
                        </a:lnSpc>
                      </a:pPr>
                      <a:r>
                        <a:rPr sz="2200" b="1" dirty="0">
                          <a:solidFill>
                            <a:srgbClr val="F69646"/>
                          </a:solidFill>
                          <a:latin typeface="Consolas"/>
                          <a:cs typeface="Consolas"/>
                        </a:rPr>
                        <a:t>©</a:t>
                      </a:r>
                      <a:endParaRPr sz="22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9525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</a:tr>
              <a:tr h="325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5"/>
                        </a:lnSpc>
                      </a:pPr>
                      <a:r>
                        <a:rPr sz="2000" b="1" spc="-5" dirty="0">
                          <a:solidFill>
                            <a:srgbClr val="F69646"/>
                          </a:solidFill>
                          <a:latin typeface="Consolas"/>
                          <a:cs typeface="Consolas"/>
                        </a:rPr>
                        <a:t>&amp;reg;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65"/>
                        </a:lnSpc>
                      </a:pPr>
                      <a:r>
                        <a:rPr sz="2200" b="1" dirty="0">
                          <a:solidFill>
                            <a:srgbClr val="F69646"/>
                          </a:solidFill>
                          <a:latin typeface="Consolas"/>
                          <a:cs typeface="Consolas"/>
                        </a:rPr>
                        <a:t>®</a:t>
                      </a:r>
                      <a:endParaRPr sz="22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9525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</a:tr>
              <a:tr h="3259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5"/>
                        </a:lnSpc>
                      </a:pPr>
                      <a:r>
                        <a:rPr sz="2000" b="1" spc="-5" dirty="0">
                          <a:solidFill>
                            <a:srgbClr val="F69646"/>
                          </a:solidFill>
                          <a:latin typeface="Consolas"/>
                          <a:cs typeface="Consolas"/>
                        </a:rPr>
                        <a:t>&amp;trade;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65"/>
                        </a:lnSpc>
                      </a:pPr>
                      <a:r>
                        <a:rPr sz="2200" b="1" dirty="0">
                          <a:solidFill>
                            <a:srgbClr val="F69646"/>
                          </a:solidFill>
                          <a:latin typeface="Arial"/>
                          <a:cs typeface="Arial"/>
                        </a:rPr>
                        <a:t>™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9525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</a:tr>
              <a:tr h="325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5"/>
                        </a:lnSpc>
                      </a:pPr>
                      <a:r>
                        <a:rPr sz="2000" b="1" spc="-5" dirty="0">
                          <a:solidFill>
                            <a:srgbClr val="F69646"/>
                          </a:solidFill>
                          <a:latin typeface="Consolas"/>
                          <a:cs typeface="Consolas"/>
                        </a:rPr>
                        <a:t>&amp;lt;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65"/>
                        </a:lnSpc>
                      </a:pPr>
                      <a:r>
                        <a:rPr sz="2200" b="1" dirty="0">
                          <a:solidFill>
                            <a:srgbClr val="F69646"/>
                          </a:solidFill>
                          <a:latin typeface="Consolas"/>
                          <a:cs typeface="Consolas"/>
                        </a:rPr>
                        <a:t>&lt;</a:t>
                      </a:r>
                      <a:endParaRPr sz="22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9525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</a:tr>
              <a:tr h="325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5"/>
                        </a:lnSpc>
                      </a:pPr>
                      <a:r>
                        <a:rPr sz="2000" b="1" spc="-5" dirty="0">
                          <a:solidFill>
                            <a:srgbClr val="F69646"/>
                          </a:solidFill>
                          <a:latin typeface="Consolas"/>
                          <a:cs typeface="Consolas"/>
                        </a:rPr>
                        <a:t>&amp;gt;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65"/>
                        </a:lnSpc>
                      </a:pPr>
                      <a:r>
                        <a:rPr sz="2200" b="1" dirty="0">
                          <a:solidFill>
                            <a:srgbClr val="F69646"/>
                          </a:solidFill>
                          <a:latin typeface="Consolas"/>
                          <a:cs typeface="Consolas"/>
                        </a:rPr>
                        <a:t>&gt;</a:t>
                      </a:r>
                      <a:endParaRPr sz="22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9525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</a:tr>
              <a:tr h="325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5"/>
                        </a:lnSpc>
                      </a:pPr>
                      <a:r>
                        <a:rPr sz="2000" b="1" spc="-5" dirty="0">
                          <a:solidFill>
                            <a:srgbClr val="F69646"/>
                          </a:solidFill>
                          <a:latin typeface="Consolas"/>
                          <a:cs typeface="Consolas"/>
                        </a:rPr>
                        <a:t>&amp;amp;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65"/>
                        </a:lnSpc>
                      </a:pPr>
                      <a:r>
                        <a:rPr sz="2200" b="1" dirty="0">
                          <a:solidFill>
                            <a:srgbClr val="F69646"/>
                          </a:solidFill>
                          <a:latin typeface="Consolas"/>
                          <a:cs typeface="Consolas"/>
                        </a:rPr>
                        <a:t>&amp;</a:t>
                      </a:r>
                      <a:endParaRPr sz="22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9525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</a:tr>
              <a:tr h="3259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5"/>
                        </a:lnSpc>
                      </a:pPr>
                      <a:r>
                        <a:rPr sz="2000" b="1" spc="-5" dirty="0">
                          <a:solidFill>
                            <a:srgbClr val="F69646"/>
                          </a:solidFill>
                          <a:latin typeface="Consolas"/>
                          <a:cs typeface="Consolas"/>
                        </a:rPr>
                        <a:t>&amp;nbsp;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9525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</a:tr>
              <a:tr h="3259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5"/>
                        </a:lnSpc>
                      </a:pPr>
                      <a:r>
                        <a:rPr sz="2000" b="1" spc="-5" dirty="0">
                          <a:solidFill>
                            <a:srgbClr val="F69646"/>
                          </a:solidFill>
                          <a:latin typeface="Consolas"/>
                          <a:cs typeface="Consolas"/>
                        </a:rPr>
                        <a:t>&amp;mdash;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65"/>
                        </a:lnSpc>
                      </a:pPr>
                      <a:r>
                        <a:rPr sz="2200" b="1" dirty="0">
                          <a:solidFill>
                            <a:srgbClr val="F69646"/>
                          </a:solidFill>
                          <a:latin typeface="Consolas"/>
                          <a:cs typeface="Consolas"/>
                        </a:rPr>
                        <a:t>—</a:t>
                      </a:r>
                      <a:endParaRPr sz="22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9525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</a:tr>
              <a:tr h="3259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5"/>
                        </a:lnSpc>
                      </a:pPr>
                      <a:r>
                        <a:rPr sz="2000" b="1" spc="-5" dirty="0">
                          <a:solidFill>
                            <a:srgbClr val="F69646"/>
                          </a:solidFill>
                          <a:latin typeface="Consolas"/>
                          <a:cs typeface="Consolas"/>
                        </a:rPr>
                        <a:t>&amp;quot;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65"/>
                        </a:lnSpc>
                      </a:pPr>
                      <a:r>
                        <a:rPr sz="2200" b="1" dirty="0">
                          <a:solidFill>
                            <a:srgbClr val="F69646"/>
                          </a:solidFill>
                          <a:latin typeface="Consolas"/>
                          <a:cs typeface="Consolas"/>
                        </a:rPr>
                        <a:t>"</a:t>
                      </a:r>
                      <a:endParaRPr sz="22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9525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</a:tr>
              <a:tr h="325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5"/>
                        </a:lnSpc>
                      </a:pPr>
                      <a:r>
                        <a:rPr sz="2000" b="1" spc="-5" dirty="0">
                          <a:solidFill>
                            <a:srgbClr val="F69646"/>
                          </a:solidFill>
                          <a:latin typeface="Consolas"/>
                          <a:cs typeface="Consolas"/>
                        </a:rPr>
                        <a:t>&amp;#8364;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65"/>
                        </a:lnSpc>
                      </a:pPr>
                      <a:r>
                        <a:rPr sz="2200" b="1" dirty="0">
                          <a:solidFill>
                            <a:srgbClr val="F69646"/>
                          </a:solidFill>
                          <a:latin typeface="Arial"/>
                          <a:cs typeface="Arial"/>
                        </a:rPr>
                        <a:t>€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9525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</a:tr>
              <a:tr h="3259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5"/>
                        </a:lnSpc>
                      </a:pPr>
                      <a:r>
                        <a:rPr sz="2000" b="1" spc="-5" dirty="0">
                          <a:solidFill>
                            <a:srgbClr val="F69646"/>
                          </a:solidFill>
                          <a:latin typeface="Consolas"/>
                          <a:cs typeface="Consolas"/>
                        </a:rPr>
                        <a:t>&amp;pound;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12700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65"/>
                        </a:lnSpc>
                      </a:pPr>
                      <a:r>
                        <a:rPr sz="2200" b="1" dirty="0">
                          <a:solidFill>
                            <a:srgbClr val="F69646"/>
                          </a:solidFill>
                          <a:latin typeface="Consolas"/>
                          <a:cs typeface="Consolas"/>
                        </a:rPr>
                        <a:t>£</a:t>
                      </a:r>
                      <a:endParaRPr sz="22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8064A2"/>
                      </a:solidFill>
                      <a:prstDash val="solid"/>
                    </a:lnL>
                    <a:lnR w="9525">
                      <a:solidFill>
                        <a:srgbClr val="8064A2"/>
                      </a:solidFill>
                      <a:prstDash val="solid"/>
                    </a:lnR>
                    <a:lnT w="12700">
                      <a:solidFill>
                        <a:srgbClr val="8064A2"/>
                      </a:solidFill>
                      <a:prstDash val="solid"/>
                    </a:lnT>
                    <a:lnB w="12700">
                      <a:solidFill>
                        <a:srgbClr val="8064A2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452584" y="4407015"/>
            <a:ext cx="1387482" cy="175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19438" y="4093318"/>
            <a:ext cx="460375" cy="163830"/>
          </a:xfrm>
          <a:custGeom>
            <a:avLst/>
            <a:gdLst/>
            <a:ahLst/>
            <a:cxnLst/>
            <a:rect l="l" t="t" r="r" b="b"/>
            <a:pathLst>
              <a:path w="460375" h="163829">
                <a:moveTo>
                  <a:pt x="91033" y="160436"/>
                </a:moveTo>
                <a:lnTo>
                  <a:pt x="6994" y="160436"/>
                </a:lnTo>
                <a:lnTo>
                  <a:pt x="4712" y="159642"/>
                </a:lnTo>
                <a:lnTo>
                  <a:pt x="942" y="156467"/>
                </a:lnTo>
                <a:lnTo>
                  <a:pt x="0" y="153838"/>
                </a:lnTo>
                <a:lnTo>
                  <a:pt x="0" y="6697"/>
                </a:lnTo>
                <a:lnTo>
                  <a:pt x="942" y="4117"/>
                </a:lnTo>
                <a:lnTo>
                  <a:pt x="2827" y="2530"/>
                </a:lnTo>
                <a:lnTo>
                  <a:pt x="4712" y="843"/>
                </a:lnTo>
                <a:lnTo>
                  <a:pt x="6994" y="0"/>
                </a:lnTo>
                <a:lnTo>
                  <a:pt x="90586" y="0"/>
                </a:lnTo>
                <a:lnTo>
                  <a:pt x="91231" y="198"/>
                </a:lnTo>
                <a:lnTo>
                  <a:pt x="92422" y="992"/>
                </a:lnTo>
                <a:lnTo>
                  <a:pt x="92918" y="1736"/>
                </a:lnTo>
                <a:lnTo>
                  <a:pt x="93315" y="2827"/>
                </a:lnTo>
                <a:lnTo>
                  <a:pt x="93712" y="3819"/>
                </a:lnTo>
                <a:lnTo>
                  <a:pt x="94009" y="5159"/>
                </a:lnTo>
                <a:lnTo>
                  <a:pt x="94406" y="8433"/>
                </a:lnTo>
                <a:lnTo>
                  <a:pt x="94406" y="17214"/>
                </a:lnTo>
                <a:lnTo>
                  <a:pt x="90586" y="25598"/>
                </a:lnTo>
                <a:lnTo>
                  <a:pt x="32593" y="25598"/>
                </a:lnTo>
                <a:lnTo>
                  <a:pt x="32593" y="64740"/>
                </a:lnTo>
                <a:lnTo>
                  <a:pt x="81756" y="64740"/>
                </a:lnTo>
                <a:lnTo>
                  <a:pt x="82450" y="64988"/>
                </a:lnTo>
                <a:lnTo>
                  <a:pt x="83046" y="65484"/>
                </a:lnTo>
                <a:lnTo>
                  <a:pt x="83641" y="65881"/>
                </a:lnTo>
                <a:lnTo>
                  <a:pt x="84137" y="66575"/>
                </a:lnTo>
                <a:lnTo>
                  <a:pt x="84534" y="67567"/>
                </a:lnTo>
                <a:lnTo>
                  <a:pt x="85030" y="68460"/>
                </a:lnTo>
                <a:lnTo>
                  <a:pt x="85377" y="69750"/>
                </a:lnTo>
                <a:lnTo>
                  <a:pt x="85774" y="73024"/>
                </a:lnTo>
                <a:lnTo>
                  <a:pt x="85774" y="81607"/>
                </a:lnTo>
                <a:lnTo>
                  <a:pt x="85377" y="84782"/>
                </a:lnTo>
                <a:lnTo>
                  <a:pt x="85030" y="86072"/>
                </a:lnTo>
                <a:lnTo>
                  <a:pt x="84534" y="87064"/>
                </a:lnTo>
                <a:lnTo>
                  <a:pt x="84137" y="87957"/>
                </a:lnTo>
                <a:lnTo>
                  <a:pt x="83641" y="88602"/>
                </a:lnTo>
                <a:lnTo>
                  <a:pt x="82450" y="89396"/>
                </a:lnTo>
                <a:lnTo>
                  <a:pt x="81756" y="89594"/>
                </a:lnTo>
                <a:lnTo>
                  <a:pt x="32593" y="89594"/>
                </a:lnTo>
                <a:lnTo>
                  <a:pt x="32593" y="134838"/>
                </a:lnTo>
                <a:lnTo>
                  <a:pt x="91033" y="134838"/>
                </a:lnTo>
                <a:lnTo>
                  <a:pt x="91678" y="135086"/>
                </a:lnTo>
                <a:lnTo>
                  <a:pt x="92273" y="135582"/>
                </a:lnTo>
                <a:lnTo>
                  <a:pt x="92968" y="136078"/>
                </a:lnTo>
                <a:lnTo>
                  <a:pt x="93513" y="136822"/>
                </a:lnTo>
                <a:lnTo>
                  <a:pt x="94307" y="138807"/>
                </a:lnTo>
                <a:lnTo>
                  <a:pt x="94605" y="140096"/>
                </a:lnTo>
                <a:lnTo>
                  <a:pt x="95001" y="143271"/>
                </a:lnTo>
                <a:lnTo>
                  <a:pt x="95001" y="152052"/>
                </a:lnTo>
                <a:lnTo>
                  <a:pt x="91678" y="160238"/>
                </a:lnTo>
                <a:lnTo>
                  <a:pt x="91033" y="160436"/>
                </a:lnTo>
                <a:close/>
              </a:path>
              <a:path w="460375" h="163829">
                <a:moveTo>
                  <a:pt x="168697" y="163264"/>
                </a:moveTo>
                <a:lnTo>
                  <a:pt x="154410" y="163264"/>
                </a:lnTo>
                <a:lnTo>
                  <a:pt x="148010" y="162024"/>
                </a:lnTo>
                <a:lnTo>
                  <a:pt x="122114" y="128785"/>
                </a:lnTo>
                <a:lnTo>
                  <a:pt x="121469" y="121691"/>
                </a:lnTo>
                <a:lnTo>
                  <a:pt x="121469" y="44797"/>
                </a:lnTo>
                <a:lnTo>
                  <a:pt x="124595" y="41969"/>
                </a:lnTo>
                <a:lnTo>
                  <a:pt x="125785" y="41473"/>
                </a:lnTo>
                <a:lnTo>
                  <a:pt x="127373" y="41126"/>
                </a:lnTo>
                <a:lnTo>
                  <a:pt x="131441" y="40729"/>
                </a:lnTo>
                <a:lnTo>
                  <a:pt x="133971" y="40630"/>
                </a:lnTo>
                <a:lnTo>
                  <a:pt x="140023" y="40630"/>
                </a:lnTo>
                <a:lnTo>
                  <a:pt x="142553" y="40729"/>
                </a:lnTo>
                <a:lnTo>
                  <a:pt x="146522" y="41126"/>
                </a:lnTo>
                <a:lnTo>
                  <a:pt x="148110" y="41473"/>
                </a:lnTo>
                <a:lnTo>
                  <a:pt x="149300" y="41969"/>
                </a:lnTo>
                <a:lnTo>
                  <a:pt x="150491" y="42366"/>
                </a:lnTo>
                <a:lnTo>
                  <a:pt x="151334" y="42862"/>
                </a:lnTo>
                <a:lnTo>
                  <a:pt x="152326" y="44053"/>
                </a:lnTo>
                <a:lnTo>
                  <a:pt x="152574" y="44797"/>
                </a:lnTo>
                <a:lnTo>
                  <a:pt x="152574" y="113903"/>
                </a:lnTo>
                <a:lnTo>
                  <a:pt x="152922" y="118367"/>
                </a:lnTo>
                <a:lnTo>
                  <a:pt x="168003" y="136177"/>
                </a:lnTo>
                <a:lnTo>
                  <a:pt x="226988" y="136177"/>
                </a:lnTo>
                <a:lnTo>
                  <a:pt x="226988" y="143470"/>
                </a:lnTo>
                <a:lnTo>
                  <a:pt x="200348" y="143470"/>
                </a:lnTo>
                <a:lnTo>
                  <a:pt x="194197" y="150117"/>
                </a:lnTo>
                <a:lnTo>
                  <a:pt x="187946" y="155078"/>
                </a:lnTo>
                <a:lnTo>
                  <a:pt x="175246" y="161627"/>
                </a:lnTo>
                <a:lnTo>
                  <a:pt x="168697" y="163264"/>
                </a:lnTo>
                <a:close/>
              </a:path>
              <a:path w="460375" h="163829">
                <a:moveTo>
                  <a:pt x="226988" y="136177"/>
                </a:moveTo>
                <a:lnTo>
                  <a:pt x="175147" y="136177"/>
                </a:lnTo>
                <a:lnTo>
                  <a:pt x="179116" y="134739"/>
                </a:lnTo>
                <a:lnTo>
                  <a:pt x="187152" y="128885"/>
                </a:lnTo>
                <a:lnTo>
                  <a:pt x="191418" y="124668"/>
                </a:lnTo>
                <a:lnTo>
                  <a:pt x="195883" y="119211"/>
                </a:lnTo>
                <a:lnTo>
                  <a:pt x="195883" y="44797"/>
                </a:lnTo>
                <a:lnTo>
                  <a:pt x="196131" y="44053"/>
                </a:lnTo>
                <a:lnTo>
                  <a:pt x="197124" y="42862"/>
                </a:lnTo>
                <a:lnTo>
                  <a:pt x="197967" y="42366"/>
                </a:lnTo>
                <a:lnTo>
                  <a:pt x="199158" y="41969"/>
                </a:lnTo>
                <a:lnTo>
                  <a:pt x="200348" y="41473"/>
                </a:lnTo>
                <a:lnTo>
                  <a:pt x="201936" y="41126"/>
                </a:lnTo>
                <a:lnTo>
                  <a:pt x="205904" y="40729"/>
                </a:lnTo>
                <a:lnTo>
                  <a:pt x="208435" y="40630"/>
                </a:lnTo>
                <a:lnTo>
                  <a:pt x="214487" y="40630"/>
                </a:lnTo>
                <a:lnTo>
                  <a:pt x="216967" y="40729"/>
                </a:lnTo>
                <a:lnTo>
                  <a:pt x="220936" y="41126"/>
                </a:lnTo>
                <a:lnTo>
                  <a:pt x="222524" y="41473"/>
                </a:lnTo>
                <a:lnTo>
                  <a:pt x="223714" y="41969"/>
                </a:lnTo>
                <a:lnTo>
                  <a:pt x="224905" y="42366"/>
                </a:lnTo>
                <a:lnTo>
                  <a:pt x="225748" y="42862"/>
                </a:lnTo>
                <a:lnTo>
                  <a:pt x="226740" y="44053"/>
                </a:lnTo>
                <a:lnTo>
                  <a:pt x="226988" y="44797"/>
                </a:lnTo>
                <a:lnTo>
                  <a:pt x="226988" y="136177"/>
                </a:lnTo>
                <a:close/>
              </a:path>
              <a:path w="460375" h="163829">
                <a:moveTo>
                  <a:pt x="216223" y="161180"/>
                </a:moveTo>
                <a:lnTo>
                  <a:pt x="210965" y="161180"/>
                </a:lnTo>
                <a:lnTo>
                  <a:pt x="208732" y="161081"/>
                </a:lnTo>
                <a:lnTo>
                  <a:pt x="200348" y="157063"/>
                </a:lnTo>
                <a:lnTo>
                  <a:pt x="200348" y="143470"/>
                </a:lnTo>
                <a:lnTo>
                  <a:pt x="226988" y="143470"/>
                </a:lnTo>
                <a:lnTo>
                  <a:pt x="226988" y="157063"/>
                </a:lnTo>
                <a:lnTo>
                  <a:pt x="216223" y="161180"/>
                </a:lnTo>
                <a:close/>
              </a:path>
              <a:path w="460375" h="163829">
                <a:moveTo>
                  <a:pt x="329286" y="59382"/>
                </a:moveTo>
                <a:lnTo>
                  <a:pt x="284953" y="59382"/>
                </a:lnTo>
                <a:lnTo>
                  <a:pt x="287831" y="55215"/>
                </a:lnTo>
                <a:lnTo>
                  <a:pt x="307426" y="39588"/>
                </a:lnTo>
                <a:lnTo>
                  <a:pt x="309708" y="38893"/>
                </a:lnTo>
                <a:lnTo>
                  <a:pt x="311990" y="38546"/>
                </a:lnTo>
                <a:lnTo>
                  <a:pt x="315364" y="38546"/>
                </a:lnTo>
                <a:lnTo>
                  <a:pt x="316505" y="38645"/>
                </a:lnTo>
                <a:lnTo>
                  <a:pt x="317696" y="38844"/>
                </a:lnTo>
                <a:lnTo>
                  <a:pt x="318985" y="38943"/>
                </a:lnTo>
                <a:lnTo>
                  <a:pt x="320275" y="39141"/>
                </a:lnTo>
                <a:lnTo>
                  <a:pt x="321565" y="39439"/>
                </a:lnTo>
                <a:lnTo>
                  <a:pt x="322954" y="39637"/>
                </a:lnTo>
                <a:lnTo>
                  <a:pt x="324145" y="39935"/>
                </a:lnTo>
                <a:lnTo>
                  <a:pt x="326129" y="40729"/>
                </a:lnTo>
                <a:lnTo>
                  <a:pt x="326824" y="41126"/>
                </a:lnTo>
                <a:lnTo>
                  <a:pt x="327221" y="41523"/>
                </a:lnTo>
                <a:lnTo>
                  <a:pt x="327717" y="41919"/>
                </a:lnTo>
                <a:lnTo>
                  <a:pt x="329155" y="48964"/>
                </a:lnTo>
                <a:lnTo>
                  <a:pt x="329279" y="51792"/>
                </a:lnTo>
                <a:lnTo>
                  <a:pt x="329286" y="59382"/>
                </a:lnTo>
                <a:close/>
              </a:path>
              <a:path w="460375" h="163829">
                <a:moveTo>
                  <a:pt x="277016" y="161180"/>
                </a:moveTo>
                <a:lnTo>
                  <a:pt x="270864" y="161180"/>
                </a:lnTo>
                <a:lnTo>
                  <a:pt x="268334" y="161081"/>
                </a:lnTo>
                <a:lnTo>
                  <a:pt x="258313" y="157063"/>
                </a:lnTo>
                <a:lnTo>
                  <a:pt x="258432" y="44350"/>
                </a:lnTo>
                <a:lnTo>
                  <a:pt x="258512" y="44053"/>
                </a:lnTo>
                <a:lnTo>
                  <a:pt x="259305" y="42862"/>
                </a:lnTo>
                <a:lnTo>
                  <a:pt x="260050" y="42366"/>
                </a:lnTo>
                <a:lnTo>
                  <a:pt x="261250" y="41919"/>
                </a:lnTo>
                <a:lnTo>
                  <a:pt x="262232" y="41473"/>
                </a:lnTo>
                <a:lnTo>
                  <a:pt x="263621" y="41126"/>
                </a:lnTo>
                <a:lnTo>
                  <a:pt x="266995" y="40729"/>
                </a:lnTo>
                <a:lnTo>
                  <a:pt x="269128" y="40630"/>
                </a:lnTo>
                <a:lnTo>
                  <a:pt x="274387" y="40630"/>
                </a:lnTo>
                <a:lnTo>
                  <a:pt x="276569" y="40729"/>
                </a:lnTo>
                <a:lnTo>
                  <a:pt x="280042" y="41126"/>
                </a:lnTo>
                <a:lnTo>
                  <a:pt x="281382" y="41473"/>
                </a:lnTo>
                <a:lnTo>
                  <a:pt x="282275" y="41969"/>
                </a:lnTo>
                <a:lnTo>
                  <a:pt x="283267" y="42366"/>
                </a:lnTo>
                <a:lnTo>
                  <a:pt x="283961" y="42862"/>
                </a:lnTo>
                <a:lnTo>
                  <a:pt x="284755" y="44053"/>
                </a:lnTo>
                <a:lnTo>
                  <a:pt x="284834" y="44350"/>
                </a:lnTo>
                <a:lnTo>
                  <a:pt x="284953" y="59382"/>
                </a:lnTo>
                <a:lnTo>
                  <a:pt x="329286" y="59382"/>
                </a:lnTo>
                <a:lnTo>
                  <a:pt x="329205" y="61366"/>
                </a:lnTo>
                <a:lnTo>
                  <a:pt x="329007" y="63251"/>
                </a:lnTo>
                <a:lnTo>
                  <a:pt x="328907" y="65137"/>
                </a:lnTo>
                <a:lnTo>
                  <a:pt x="328659" y="66625"/>
                </a:lnTo>
                <a:lnTo>
                  <a:pt x="328222" y="67865"/>
                </a:lnTo>
                <a:lnTo>
                  <a:pt x="310701" y="67865"/>
                </a:lnTo>
                <a:lnTo>
                  <a:pt x="308964" y="68212"/>
                </a:lnTo>
                <a:lnTo>
                  <a:pt x="289567" y="87362"/>
                </a:lnTo>
                <a:lnTo>
                  <a:pt x="289567" y="157063"/>
                </a:lnTo>
                <a:lnTo>
                  <a:pt x="289319" y="157807"/>
                </a:lnTo>
                <a:lnTo>
                  <a:pt x="279546" y="161081"/>
                </a:lnTo>
                <a:lnTo>
                  <a:pt x="277016" y="161180"/>
                </a:lnTo>
                <a:close/>
              </a:path>
              <a:path w="460375" h="163829">
                <a:moveTo>
                  <a:pt x="325782" y="70544"/>
                </a:moveTo>
                <a:lnTo>
                  <a:pt x="324294" y="70544"/>
                </a:lnTo>
                <a:lnTo>
                  <a:pt x="323549" y="70395"/>
                </a:lnTo>
                <a:lnTo>
                  <a:pt x="321962" y="69800"/>
                </a:lnTo>
                <a:lnTo>
                  <a:pt x="321019" y="69502"/>
                </a:lnTo>
                <a:lnTo>
                  <a:pt x="319928" y="69205"/>
                </a:lnTo>
                <a:lnTo>
                  <a:pt x="318936" y="68907"/>
                </a:lnTo>
                <a:lnTo>
                  <a:pt x="317795" y="68609"/>
                </a:lnTo>
                <a:lnTo>
                  <a:pt x="315314" y="68014"/>
                </a:lnTo>
                <a:lnTo>
                  <a:pt x="313975" y="67865"/>
                </a:lnTo>
                <a:lnTo>
                  <a:pt x="328222" y="67865"/>
                </a:lnTo>
                <a:lnTo>
                  <a:pt x="326923" y="69949"/>
                </a:lnTo>
                <a:lnTo>
                  <a:pt x="326427" y="70346"/>
                </a:lnTo>
                <a:lnTo>
                  <a:pt x="325782" y="70544"/>
                </a:lnTo>
                <a:close/>
              </a:path>
              <a:path w="460375" h="163829">
                <a:moveTo>
                  <a:pt x="399764" y="163264"/>
                </a:moveTo>
                <a:lnTo>
                  <a:pt x="360771" y="152499"/>
                </a:lnTo>
                <a:lnTo>
                  <a:pt x="342725" y="115899"/>
                </a:lnTo>
                <a:lnTo>
                  <a:pt x="341945" y="99863"/>
                </a:lnTo>
                <a:lnTo>
                  <a:pt x="342088" y="95597"/>
                </a:lnTo>
                <a:lnTo>
                  <a:pt x="356901" y="56108"/>
                </a:lnTo>
                <a:lnTo>
                  <a:pt x="395085" y="38834"/>
                </a:lnTo>
                <a:lnTo>
                  <a:pt x="402443" y="38546"/>
                </a:lnTo>
                <a:lnTo>
                  <a:pt x="409633" y="38797"/>
                </a:lnTo>
                <a:lnTo>
                  <a:pt x="446347" y="54471"/>
                </a:lnTo>
                <a:lnTo>
                  <a:pt x="451110" y="59630"/>
                </a:lnTo>
                <a:lnTo>
                  <a:pt x="453103" y="63251"/>
                </a:lnTo>
                <a:lnTo>
                  <a:pt x="396738" y="63251"/>
                </a:lnTo>
                <a:lnTo>
                  <a:pt x="392670" y="64095"/>
                </a:lnTo>
                <a:lnTo>
                  <a:pt x="374017" y="94753"/>
                </a:lnTo>
                <a:lnTo>
                  <a:pt x="374091" y="106908"/>
                </a:lnTo>
                <a:lnTo>
                  <a:pt x="395745" y="138410"/>
                </a:lnTo>
                <a:lnTo>
                  <a:pt x="451287" y="138410"/>
                </a:lnTo>
                <a:lnTo>
                  <a:pt x="450365" y="140047"/>
                </a:lnTo>
                <a:lnTo>
                  <a:pt x="445305" y="145702"/>
                </a:lnTo>
                <a:lnTo>
                  <a:pt x="440344" y="151358"/>
                </a:lnTo>
                <a:lnTo>
                  <a:pt x="434044" y="155723"/>
                </a:lnTo>
                <a:lnTo>
                  <a:pt x="426404" y="158799"/>
                </a:lnTo>
                <a:lnTo>
                  <a:pt x="420442" y="160752"/>
                </a:lnTo>
                <a:lnTo>
                  <a:pt x="414014" y="162148"/>
                </a:lnTo>
                <a:lnTo>
                  <a:pt x="407121" y="162985"/>
                </a:lnTo>
                <a:lnTo>
                  <a:pt x="399764" y="163264"/>
                </a:lnTo>
                <a:close/>
              </a:path>
              <a:path w="460375" h="163829">
                <a:moveTo>
                  <a:pt x="451287" y="138410"/>
                </a:moveTo>
                <a:lnTo>
                  <a:pt x="405568" y="138410"/>
                </a:lnTo>
                <a:lnTo>
                  <a:pt x="409686" y="137566"/>
                </a:lnTo>
                <a:lnTo>
                  <a:pt x="416631" y="134193"/>
                </a:lnTo>
                <a:lnTo>
                  <a:pt x="428339" y="106908"/>
                </a:lnTo>
                <a:lnTo>
                  <a:pt x="428264" y="94753"/>
                </a:lnTo>
                <a:lnTo>
                  <a:pt x="427892" y="90586"/>
                </a:lnTo>
                <a:lnTo>
                  <a:pt x="426106" y="81458"/>
                </a:lnTo>
                <a:lnTo>
                  <a:pt x="424618" y="77489"/>
                </a:lnTo>
                <a:lnTo>
                  <a:pt x="422535" y="74116"/>
                </a:lnTo>
                <a:lnTo>
                  <a:pt x="420451" y="70643"/>
                </a:lnTo>
                <a:lnTo>
                  <a:pt x="417673" y="67964"/>
                </a:lnTo>
                <a:lnTo>
                  <a:pt x="414111" y="66030"/>
                </a:lnTo>
                <a:lnTo>
                  <a:pt x="410827" y="64194"/>
                </a:lnTo>
                <a:lnTo>
                  <a:pt x="406560" y="63251"/>
                </a:lnTo>
                <a:lnTo>
                  <a:pt x="453103" y="63251"/>
                </a:lnTo>
                <a:lnTo>
                  <a:pt x="460262" y="102096"/>
                </a:lnTo>
                <a:lnTo>
                  <a:pt x="460090" y="106908"/>
                </a:lnTo>
                <a:lnTo>
                  <a:pt x="459407" y="113369"/>
                </a:lnTo>
                <a:lnTo>
                  <a:pt x="458244" y="119648"/>
                </a:lnTo>
                <a:lnTo>
                  <a:pt x="456616" y="125610"/>
                </a:lnTo>
                <a:lnTo>
                  <a:pt x="454136" y="133350"/>
                </a:lnTo>
                <a:lnTo>
                  <a:pt x="451287" y="138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05421" y="3755212"/>
            <a:ext cx="1686725" cy="2016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07502" y="3429312"/>
            <a:ext cx="878353" cy="1754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07215" y="3103395"/>
            <a:ext cx="2083785" cy="2178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41533" y="2777942"/>
            <a:ext cx="1195138" cy="2171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58514" y="2451594"/>
            <a:ext cx="1368101" cy="1754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53511" y="2125676"/>
            <a:ext cx="986336" cy="1754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48803" y="1473876"/>
            <a:ext cx="2795751" cy="2178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94748" y="1147957"/>
            <a:ext cx="1496273" cy="2178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23877" y="742875"/>
            <a:ext cx="1499870" cy="326390"/>
          </a:xfrm>
          <a:custGeom>
            <a:avLst/>
            <a:gdLst/>
            <a:ahLst/>
            <a:cxnLst/>
            <a:rect l="l" t="t" r="r" b="b"/>
            <a:pathLst>
              <a:path w="1499870" h="326390">
                <a:moveTo>
                  <a:pt x="0" y="0"/>
                </a:moveTo>
                <a:lnTo>
                  <a:pt x="1499399" y="0"/>
                </a:lnTo>
                <a:lnTo>
                  <a:pt x="1499399" y="326099"/>
                </a:lnTo>
                <a:lnTo>
                  <a:pt x="0" y="326099"/>
                </a:lnTo>
                <a:lnTo>
                  <a:pt x="0" y="0"/>
                </a:lnTo>
                <a:close/>
              </a:path>
            </a:pathLst>
          </a:custGeom>
          <a:solidFill>
            <a:srgbClr val="F69646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13624" y="805283"/>
            <a:ext cx="911225" cy="261620"/>
          </a:xfrm>
          <a:custGeom>
            <a:avLst/>
            <a:gdLst/>
            <a:ahLst/>
            <a:cxnLst/>
            <a:rect l="l" t="t" r="r" b="b"/>
            <a:pathLst>
              <a:path w="911225" h="261619">
                <a:moveTo>
                  <a:pt x="118635" y="179040"/>
                </a:moveTo>
                <a:lnTo>
                  <a:pt x="59382" y="179040"/>
                </a:lnTo>
                <a:lnTo>
                  <a:pt x="63648" y="178494"/>
                </a:lnTo>
                <a:lnTo>
                  <a:pt x="67419" y="177403"/>
                </a:lnTo>
                <a:lnTo>
                  <a:pt x="71189" y="176212"/>
                </a:lnTo>
                <a:lnTo>
                  <a:pt x="74364" y="174575"/>
                </a:lnTo>
                <a:lnTo>
                  <a:pt x="76944" y="172491"/>
                </a:lnTo>
                <a:lnTo>
                  <a:pt x="79623" y="170408"/>
                </a:lnTo>
                <a:lnTo>
                  <a:pt x="81657" y="167828"/>
                </a:lnTo>
                <a:lnTo>
                  <a:pt x="84435" y="161676"/>
                </a:lnTo>
                <a:lnTo>
                  <a:pt x="85129" y="158253"/>
                </a:lnTo>
                <a:lnTo>
                  <a:pt x="85129" y="150117"/>
                </a:lnTo>
                <a:lnTo>
                  <a:pt x="83939" y="146397"/>
                </a:lnTo>
                <a:lnTo>
                  <a:pt x="81557" y="143321"/>
                </a:lnTo>
                <a:lnTo>
                  <a:pt x="79176" y="140146"/>
                </a:lnTo>
                <a:lnTo>
                  <a:pt x="76051" y="137368"/>
                </a:lnTo>
                <a:lnTo>
                  <a:pt x="72181" y="134987"/>
                </a:lnTo>
                <a:lnTo>
                  <a:pt x="68411" y="132506"/>
                </a:lnTo>
                <a:lnTo>
                  <a:pt x="64095" y="130224"/>
                </a:lnTo>
                <a:lnTo>
                  <a:pt x="59233" y="128141"/>
                </a:lnTo>
                <a:lnTo>
                  <a:pt x="54371" y="125958"/>
                </a:lnTo>
                <a:lnTo>
                  <a:pt x="19942" y="106560"/>
                </a:lnTo>
                <a:lnTo>
                  <a:pt x="3274" y="74711"/>
                </a:lnTo>
                <a:lnTo>
                  <a:pt x="3274" y="57447"/>
                </a:lnTo>
                <a:lnTo>
                  <a:pt x="28029" y="20339"/>
                </a:lnTo>
                <a:lnTo>
                  <a:pt x="59035" y="11162"/>
                </a:lnTo>
                <a:lnTo>
                  <a:pt x="72429" y="11162"/>
                </a:lnTo>
                <a:lnTo>
                  <a:pt x="110033" y="21778"/>
                </a:lnTo>
                <a:lnTo>
                  <a:pt x="112960" y="25300"/>
                </a:lnTo>
                <a:lnTo>
                  <a:pt x="113357" y="25995"/>
                </a:lnTo>
                <a:lnTo>
                  <a:pt x="113655" y="26937"/>
                </a:lnTo>
                <a:lnTo>
                  <a:pt x="113853" y="28128"/>
                </a:lnTo>
                <a:lnTo>
                  <a:pt x="114151" y="29219"/>
                </a:lnTo>
                <a:lnTo>
                  <a:pt x="114349" y="30658"/>
                </a:lnTo>
                <a:lnTo>
                  <a:pt x="114548" y="34131"/>
                </a:lnTo>
                <a:lnTo>
                  <a:pt x="114597" y="41671"/>
                </a:lnTo>
                <a:lnTo>
                  <a:pt x="64194" y="41671"/>
                </a:lnTo>
                <a:lnTo>
                  <a:pt x="60473" y="42217"/>
                </a:lnTo>
                <a:lnTo>
                  <a:pt x="57298" y="43308"/>
                </a:lnTo>
                <a:lnTo>
                  <a:pt x="54123" y="44301"/>
                </a:lnTo>
                <a:lnTo>
                  <a:pt x="51444" y="45739"/>
                </a:lnTo>
                <a:lnTo>
                  <a:pt x="43011" y="59481"/>
                </a:lnTo>
                <a:lnTo>
                  <a:pt x="43011" y="66625"/>
                </a:lnTo>
                <a:lnTo>
                  <a:pt x="74166" y="90785"/>
                </a:lnTo>
                <a:lnTo>
                  <a:pt x="79226" y="93017"/>
                </a:lnTo>
                <a:lnTo>
                  <a:pt x="89544" y="97780"/>
                </a:lnTo>
                <a:lnTo>
                  <a:pt x="94605" y="100508"/>
                </a:lnTo>
                <a:lnTo>
                  <a:pt x="99566" y="103584"/>
                </a:lnTo>
                <a:lnTo>
                  <a:pt x="104526" y="106560"/>
                </a:lnTo>
                <a:lnTo>
                  <a:pt x="108942" y="110182"/>
                </a:lnTo>
                <a:lnTo>
                  <a:pt x="112811" y="114448"/>
                </a:lnTo>
                <a:lnTo>
                  <a:pt x="116681" y="118616"/>
                </a:lnTo>
                <a:lnTo>
                  <a:pt x="119806" y="123576"/>
                </a:lnTo>
                <a:lnTo>
                  <a:pt x="122187" y="129331"/>
                </a:lnTo>
                <a:lnTo>
                  <a:pt x="124569" y="134987"/>
                </a:lnTo>
                <a:lnTo>
                  <a:pt x="125759" y="141684"/>
                </a:lnTo>
                <a:lnTo>
                  <a:pt x="125726" y="150117"/>
                </a:lnTo>
                <a:lnTo>
                  <a:pt x="125406" y="156781"/>
                </a:lnTo>
                <a:lnTo>
                  <a:pt x="124345" y="163673"/>
                </a:lnTo>
                <a:lnTo>
                  <a:pt x="122578" y="170101"/>
                </a:lnTo>
                <a:lnTo>
                  <a:pt x="120030" y="176212"/>
                </a:lnTo>
                <a:lnTo>
                  <a:pt x="118635" y="179040"/>
                </a:lnTo>
                <a:close/>
              </a:path>
              <a:path w="911225" h="261619">
                <a:moveTo>
                  <a:pt x="110628" y="54768"/>
                </a:moveTo>
                <a:lnTo>
                  <a:pt x="108446" y="54768"/>
                </a:lnTo>
                <a:lnTo>
                  <a:pt x="106709" y="54074"/>
                </a:lnTo>
                <a:lnTo>
                  <a:pt x="101947" y="51296"/>
                </a:lnTo>
                <a:lnTo>
                  <a:pt x="98911" y="49758"/>
                </a:lnTo>
                <a:lnTo>
                  <a:pt x="95547" y="48220"/>
                </a:lnTo>
                <a:lnTo>
                  <a:pt x="92075" y="46533"/>
                </a:lnTo>
                <a:lnTo>
                  <a:pt x="88056" y="45045"/>
                </a:lnTo>
                <a:lnTo>
                  <a:pt x="83492" y="43755"/>
                </a:lnTo>
                <a:lnTo>
                  <a:pt x="78928" y="42366"/>
                </a:lnTo>
                <a:lnTo>
                  <a:pt x="73917" y="41671"/>
                </a:lnTo>
                <a:lnTo>
                  <a:pt x="114597" y="41671"/>
                </a:lnTo>
                <a:lnTo>
                  <a:pt x="114483" y="44301"/>
                </a:lnTo>
                <a:lnTo>
                  <a:pt x="114299" y="46136"/>
                </a:lnTo>
                <a:lnTo>
                  <a:pt x="114185" y="48220"/>
                </a:lnTo>
                <a:lnTo>
                  <a:pt x="113937" y="49807"/>
                </a:lnTo>
                <a:lnTo>
                  <a:pt x="113555" y="51048"/>
                </a:lnTo>
                <a:lnTo>
                  <a:pt x="113258" y="52337"/>
                </a:lnTo>
                <a:lnTo>
                  <a:pt x="112762" y="53280"/>
                </a:lnTo>
                <a:lnTo>
                  <a:pt x="112067" y="53875"/>
                </a:lnTo>
                <a:lnTo>
                  <a:pt x="111472" y="54471"/>
                </a:lnTo>
                <a:lnTo>
                  <a:pt x="110628" y="54768"/>
                </a:lnTo>
                <a:close/>
              </a:path>
              <a:path w="911225" h="261619">
                <a:moveTo>
                  <a:pt x="54471" y="210591"/>
                </a:moveTo>
                <a:lnTo>
                  <a:pt x="47823" y="210591"/>
                </a:lnTo>
                <a:lnTo>
                  <a:pt x="41622" y="210046"/>
                </a:lnTo>
                <a:lnTo>
                  <a:pt x="4861" y="196998"/>
                </a:lnTo>
                <a:lnTo>
                  <a:pt x="0" y="184199"/>
                </a:lnTo>
                <a:lnTo>
                  <a:pt x="61" y="174972"/>
                </a:lnTo>
                <a:lnTo>
                  <a:pt x="4663" y="163264"/>
                </a:lnTo>
                <a:lnTo>
                  <a:pt x="7044" y="163264"/>
                </a:lnTo>
                <a:lnTo>
                  <a:pt x="8979" y="164107"/>
                </a:lnTo>
                <a:lnTo>
                  <a:pt x="11459" y="165794"/>
                </a:lnTo>
                <a:lnTo>
                  <a:pt x="14039" y="167382"/>
                </a:lnTo>
                <a:lnTo>
                  <a:pt x="47376" y="179040"/>
                </a:lnTo>
                <a:lnTo>
                  <a:pt x="118635" y="179040"/>
                </a:lnTo>
                <a:lnTo>
                  <a:pt x="116334" y="183703"/>
                </a:lnTo>
                <a:lnTo>
                  <a:pt x="82153" y="206722"/>
                </a:lnTo>
                <a:lnTo>
                  <a:pt x="61726" y="210349"/>
                </a:lnTo>
                <a:lnTo>
                  <a:pt x="54471" y="210591"/>
                </a:lnTo>
                <a:close/>
              </a:path>
              <a:path w="911225" h="261619">
                <a:moveTo>
                  <a:pt x="197246" y="261193"/>
                </a:moveTo>
                <a:lnTo>
                  <a:pt x="185638" y="261193"/>
                </a:lnTo>
                <a:lnTo>
                  <a:pt x="182463" y="260994"/>
                </a:lnTo>
                <a:lnTo>
                  <a:pt x="180082" y="260598"/>
                </a:lnTo>
                <a:lnTo>
                  <a:pt x="177700" y="260300"/>
                </a:lnTo>
                <a:lnTo>
                  <a:pt x="175914" y="259754"/>
                </a:lnTo>
                <a:lnTo>
                  <a:pt x="173533" y="258167"/>
                </a:lnTo>
                <a:lnTo>
                  <a:pt x="172888" y="257175"/>
                </a:lnTo>
                <a:lnTo>
                  <a:pt x="172813" y="254198"/>
                </a:lnTo>
                <a:lnTo>
                  <a:pt x="172987" y="253355"/>
                </a:lnTo>
                <a:lnTo>
                  <a:pt x="173682" y="251668"/>
                </a:lnTo>
                <a:lnTo>
                  <a:pt x="191392" y="207168"/>
                </a:lnTo>
                <a:lnTo>
                  <a:pt x="185588" y="200471"/>
                </a:lnTo>
                <a:lnTo>
                  <a:pt x="138608" y="74959"/>
                </a:lnTo>
                <a:lnTo>
                  <a:pt x="138073" y="72776"/>
                </a:lnTo>
                <a:lnTo>
                  <a:pt x="138066" y="68411"/>
                </a:lnTo>
                <a:lnTo>
                  <a:pt x="138558" y="67220"/>
                </a:lnTo>
                <a:lnTo>
                  <a:pt x="139749" y="66228"/>
                </a:lnTo>
                <a:lnTo>
                  <a:pt x="140940" y="65137"/>
                </a:lnTo>
                <a:lnTo>
                  <a:pt x="142924" y="64392"/>
                </a:lnTo>
                <a:lnTo>
                  <a:pt x="148580" y="63599"/>
                </a:lnTo>
                <a:lnTo>
                  <a:pt x="152350" y="63400"/>
                </a:lnTo>
                <a:lnTo>
                  <a:pt x="161280" y="63400"/>
                </a:lnTo>
                <a:lnTo>
                  <a:pt x="164653" y="63500"/>
                </a:lnTo>
                <a:lnTo>
                  <a:pt x="167133" y="63698"/>
                </a:lnTo>
                <a:lnTo>
                  <a:pt x="169614" y="63797"/>
                </a:lnTo>
                <a:lnTo>
                  <a:pt x="171549" y="64144"/>
                </a:lnTo>
                <a:lnTo>
                  <a:pt x="174327" y="65335"/>
                </a:lnTo>
                <a:lnTo>
                  <a:pt x="175369" y="66278"/>
                </a:lnTo>
                <a:lnTo>
                  <a:pt x="176063" y="67567"/>
                </a:lnTo>
                <a:lnTo>
                  <a:pt x="176778" y="68808"/>
                </a:lnTo>
                <a:lnTo>
                  <a:pt x="177452" y="70494"/>
                </a:lnTo>
                <a:lnTo>
                  <a:pt x="178147" y="72776"/>
                </a:lnTo>
                <a:lnTo>
                  <a:pt x="209401" y="161627"/>
                </a:lnTo>
                <a:lnTo>
                  <a:pt x="245861" y="161627"/>
                </a:lnTo>
                <a:lnTo>
                  <a:pt x="230385" y="207168"/>
                </a:lnTo>
                <a:lnTo>
                  <a:pt x="214312" y="254198"/>
                </a:lnTo>
                <a:lnTo>
                  <a:pt x="213419" y="256678"/>
                </a:lnTo>
                <a:lnTo>
                  <a:pt x="210988" y="258464"/>
                </a:lnTo>
                <a:lnTo>
                  <a:pt x="203051" y="260647"/>
                </a:lnTo>
                <a:lnTo>
                  <a:pt x="197246" y="261193"/>
                </a:lnTo>
                <a:close/>
              </a:path>
              <a:path w="911225" h="261619">
                <a:moveTo>
                  <a:pt x="245861" y="161627"/>
                </a:moveTo>
                <a:lnTo>
                  <a:pt x="209847" y="161627"/>
                </a:lnTo>
                <a:lnTo>
                  <a:pt x="238422" y="70991"/>
                </a:lnTo>
                <a:lnTo>
                  <a:pt x="239017" y="68411"/>
                </a:lnTo>
                <a:lnTo>
                  <a:pt x="251420" y="63400"/>
                </a:lnTo>
                <a:lnTo>
                  <a:pt x="261143" y="63400"/>
                </a:lnTo>
                <a:lnTo>
                  <a:pt x="264666" y="63599"/>
                </a:lnTo>
                <a:lnTo>
                  <a:pt x="270321" y="64392"/>
                </a:lnTo>
                <a:lnTo>
                  <a:pt x="272405" y="65137"/>
                </a:lnTo>
                <a:lnTo>
                  <a:pt x="273758" y="66278"/>
                </a:lnTo>
                <a:lnTo>
                  <a:pt x="275083" y="67319"/>
                </a:lnTo>
                <a:lnTo>
                  <a:pt x="275709" y="68659"/>
                </a:lnTo>
                <a:lnTo>
                  <a:pt x="275723" y="72776"/>
                </a:lnTo>
                <a:lnTo>
                  <a:pt x="275381" y="74612"/>
                </a:lnTo>
                <a:lnTo>
                  <a:pt x="274587" y="77092"/>
                </a:lnTo>
                <a:lnTo>
                  <a:pt x="245861" y="161627"/>
                </a:lnTo>
                <a:close/>
              </a:path>
              <a:path w="911225" h="261619">
                <a:moveTo>
                  <a:pt x="415918" y="84683"/>
                </a:moveTo>
                <a:lnTo>
                  <a:pt x="329803" y="84683"/>
                </a:lnTo>
                <a:lnTo>
                  <a:pt x="335300" y="79102"/>
                </a:lnTo>
                <a:lnTo>
                  <a:pt x="366662" y="60870"/>
                </a:lnTo>
                <a:lnTo>
                  <a:pt x="380057" y="60870"/>
                </a:lnTo>
                <a:lnTo>
                  <a:pt x="384968" y="61466"/>
                </a:lnTo>
                <a:lnTo>
                  <a:pt x="389334" y="62656"/>
                </a:lnTo>
                <a:lnTo>
                  <a:pt x="393700" y="63748"/>
                </a:lnTo>
                <a:lnTo>
                  <a:pt x="397569" y="65385"/>
                </a:lnTo>
                <a:lnTo>
                  <a:pt x="400942" y="67567"/>
                </a:lnTo>
                <a:lnTo>
                  <a:pt x="404415" y="69651"/>
                </a:lnTo>
                <a:lnTo>
                  <a:pt x="407392" y="72181"/>
                </a:lnTo>
                <a:lnTo>
                  <a:pt x="412353" y="78134"/>
                </a:lnTo>
                <a:lnTo>
                  <a:pt x="414436" y="81458"/>
                </a:lnTo>
                <a:lnTo>
                  <a:pt x="415918" y="84683"/>
                </a:lnTo>
                <a:close/>
              </a:path>
              <a:path w="911225" h="261619">
                <a:moveTo>
                  <a:pt x="503483" y="85129"/>
                </a:moveTo>
                <a:lnTo>
                  <a:pt x="416123" y="85129"/>
                </a:lnTo>
                <a:lnTo>
                  <a:pt x="420092" y="80863"/>
                </a:lnTo>
                <a:lnTo>
                  <a:pt x="450205" y="62358"/>
                </a:lnTo>
                <a:lnTo>
                  <a:pt x="453975" y="61366"/>
                </a:lnTo>
                <a:lnTo>
                  <a:pt x="457795" y="60870"/>
                </a:lnTo>
                <a:lnTo>
                  <a:pt x="470495" y="60870"/>
                </a:lnTo>
                <a:lnTo>
                  <a:pt x="477936" y="62358"/>
                </a:lnTo>
                <a:lnTo>
                  <a:pt x="490041" y="68312"/>
                </a:lnTo>
                <a:lnTo>
                  <a:pt x="494903" y="72380"/>
                </a:lnTo>
                <a:lnTo>
                  <a:pt x="498574" y="77539"/>
                </a:lnTo>
                <a:lnTo>
                  <a:pt x="502344" y="82599"/>
                </a:lnTo>
                <a:lnTo>
                  <a:pt x="503483" y="85129"/>
                </a:lnTo>
                <a:close/>
              </a:path>
              <a:path w="911225" h="261619">
                <a:moveTo>
                  <a:pt x="320228" y="208061"/>
                </a:moveTo>
                <a:lnTo>
                  <a:pt x="312886" y="208061"/>
                </a:lnTo>
                <a:lnTo>
                  <a:pt x="309860" y="207912"/>
                </a:lnTo>
                <a:lnTo>
                  <a:pt x="307478" y="207615"/>
                </a:lnTo>
                <a:lnTo>
                  <a:pt x="305097" y="207416"/>
                </a:lnTo>
                <a:lnTo>
                  <a:pt x="297805" y="203100"/>
                </a:lnTo>
                <a:lnTo>
                  <a:pt x="297819" y="68312"/>
                </a:lnTo>
                <a:lnTo>
                  <a:pt x="298053" y="67518"/>
                </a:lnTo>
                <a:lnTo>
                  <a:pt x="298642" y="66675"/>
                </a:lnTo>
                <a:lnTo>
                  <a:pt x="299045" y="66030"/>
                </a:lnTo>
                <a:lnTo>
                  <a:pt x="299938" y="65385"/>
                </a:lnTo>
                <a:lnTo>
                  <a:pt x="302518" y="64392"/>
                </a:lnTo>
                <a:lnTo>
                  <a:pt x="304155" y="64045"/>
                </a:lnTo>
                <a:lnTo>
                  <a:pt x="306139" y="63847"/>
                </a:lnTo>
                <a:lnTo>
                  <a:pt x="308223" y="63549"/>
                </a:lnTo>
                <a:lnTo>
                  <a:pt x="310802" y="63400"/>
                </a:lnTo>
                <a:lnTo>
                  <a:pt x="317053" y="63400"/>
                </a:lnTo>
                <a:lnTo>
                  <a:pt x="319682" y="63549"/>
                </a:lnTo>
                <a:lnTo>
                  <a:pt x="321766" y="63847"/>
                </a:lnTo>
                <a:lnTo>
                  <a:pt x="323850" y="64045"/>
                </a:lnTo>
                <a:lnTo>
                  <a:pt x="325437" y="64392"/>
                </a:lnTo>
                <a:lnTo>
                  <a:pt x="326528" y="64889"/>
                </a:lnTo>
                <a:lnTo>
                  <a:pt x="327719" y="65385"/>
                </a:lnTo>
                <a:lnTo>
                  <a:pt x="328562" y="66030"/>
                </a:lnTo>
                <a:lnTo>
                  <a:pt x="329059" y="66823"/>
                </a:lnTo>
                <a:lnTo>
                  <a:pt x="329555" y="67518"/>
                </a:lnTo>
                <a:lnTo>
                  <a:pt x="329788" y="68312"/>
                </a:lnTo>
                <a:lnTo>
                  <a:pt x="329803" y="84683"/>
                </a:lnTo>
                <a:lnTo>
                  <a:pt x="415918" y="84683"/>
                </a:lnTo>
                <a:lnTo>
                  <a:pt x="416123" y="85129"/>
                </a:lnTo>
                <a:lnTo>
                  <a:pt x="503483" y="85129"/>
                </a:lnTo>
                <a:lnTo>
                  <a:pt x="505023" y="88552"/>
                </a:lnTo>
                <a:lnTo>
                  <a:pt x="506162" y="93464"/>
                </a:lnTo>
                <a:lnTo>
                  <a:pt x="359171" y="93464"/>
                </a:lnTo>
                <a:lnTo>
                  <a:pt x="354607" y="95200"/>
                </a:lnTo>
                <a:lnTo>
                  <a:pt x="345479" y="102145"/>
                </a:lnTo>
                <a:lnTo>
                  <a:pt x="340568" y="107205"/>
                </a:lnTo>
                <a:lnTo>
                  <a:pt x="335309" y="113853"/>
                </a:lnTo>
                <a:lnTo>
                  <a:pt x="335309" y="203100"/>
                </a:lnTo>
                <a:lnTo>
                  <a:pt x="335012" y="203993"/>
                </a:lnTo>
                <a:lnTo>
                  <a:pt x="334416" y="204787"/>
                </a:lnTo>
                <a:lnTo>
                  <a:pt x="333821" y="205482"/>
                </a:lnTo>
                <a:lnTo>
                  <a:pt x="332779" y="206077"/>
                </a:lnTo>
                <a:lnTo>
                  <a:pt x="331291" y="206573"/>
                </a:lnTo>
                <a:lnTo>
                  <a:pt x="329902" y="207069"/>
                </a:lnTo>
                <a:lnTo>
                  <a:pt x="328017" y="207416"/>
                </a:lnTo>
                <a:lnTo>
                  <a:pt x="325635" y="207615"/>
                </a:lnTo>
                <a:lnTo>
                  <a:pt x="323254" y="207912"/>
                </a:lnTo>
                <a:lnTo>
                  <a:pt x="320228" y="208061"/>
                </a:lnTo>
                <a:close/>
              </a:path>
              <a:path w="911225" h="261619">
                <a:moveTo>
                  <a:pt x="407044" y="208061"/>
                </a:moveTo>
                <a:lnTo>
                  <a:pt x="399801" y="208061"/>
                </a:lnTo>
                <a:lnTo>
                  <a:pt x="396775" y="207912"/>
                </a:lnTo>
                <a:lnTo>
                  <a:pt x="394394" y="207615"/>
                </a:lnTo>
                <a:lnTo>
                  <a:pt x="392013" y="207416"/>
                </a:lnTo>
                <a:lnTo>
                  <a:pt x="384720" y="203100"/>
                </a:lnTo>
                <a:lnTo>
                  <a:pt x="384720" y="118913"/>
                </a:lnTo>
                <a:lnTo>
                  <a:pt x="384274" y="114845"/>
                </a:lnTo>
                <a:lnTo>
                  <a:pt x="383381" y="111174"/>
                </a:lnTo>
                <a:lnTo>
                  <a:pt x="382587" y="107503"/>
                </a:lnTo>
                <a:lnTo>
                  <a:pt x="381347" y="104378"/>
                </a:lnTo>
                <a:lnTo>
                  <a:pt x="379660" y="101798"/>
                </a:lnTo>
                <a:lnTo>
                  <a:pt x="377973" y="99119"/>
                </a:lnTo>
                <a:lnTo>
                  <a:pt x="375791" y="97085"/>
                </a:lnTo>
                <a:lnTo>
                  <a:pt x="373112" y="95696"/>
                </a:lnTo>
                <a:lnTo>
                  <a:pt x="370433" y="94208"/>
                </a:lnTo>
                <a:lnTo>
                  <a:pt x="367307" y="93464"/>
                </a:lnTo>
                <a:lnTo>
                  <a:pt x="446037" y="93464"/>
                </a:lnTo>
                <a:lnTo>
                  <a:pt x="441523" y="95200"/>
                </a:lnTo>
                <a:lnTo>
                  <a:pt x="432395" y="102145"/>
                </a:lnTo>
                <a:lnTo>
                  <a:pt x="427434" y="107205"/>
                </a:lnTo>
                <a:lnTo>
                  <a:pt x="422076" y="113853"/>
                </a:lnTo>
                <a:lnTo>
                  <a:pt x="422076" y="203100"/>
                </a:lnTo>
                <a:lnTo>
                  <a:pt x="421778" y="203993"/>
                </a:lnTo>
                <a:lnTo>
                  <a:pt x="421183" y="204787"/>
                </a:lnTo>
                <a:lnTo>
                  <a:pt x="420588" y="205482"/>
                </a:lnTo>
                <a:lnTo>
                  <a:pt x="419546" y="206077"/>
                </a:lnTo>
                <a:lnTo>
                  <a:pt x="418058" y="206573"/>
                </a:lnTo>
                <a:lnTo>
                  <a:pt x="416669" y="207069"/>
                </a:lnTo>
                <a:lnTo>
                  <a:pt x="414784" y="207416"/>
                </a:lnTo>
                <a:lnTo>
                  <a:pt x="412402" y="207615"/>
                </a:lnTo>
                <a:lnTo>
                  <a:pt x="410021" y="207912"/>
                </a:lnTo>
                <a:lnTo>
                  <a:pt x="407044" y="208061"/>
                </a:lnTo>
                <a:close/>
              </a:path>
              <a:path w="911225" h="261619">
                <a:moveTo>
                  <a:pt x="494059" y="208061"/>
                </a:moveTo>
                <a:lnTo>
                  <a:pt x="486618" y="208061"/>
                </a:lnTo>
                <a:lnTo>
                  <a:pt x="483542" y="207912"/>
                </a:lnTo>
                <a:lnTo>
                  <a:pt x="481161" y="207615"/>
                </a:lnTo>
                <a:lnTo>
                  <a:pt x="478780" y="207416"/>
                </a:lnTo>
                <a:lnTo>
                  <a:pt x="471636" y="203100"/>
                </a:lnTo>
                <a:lnTo>
                  <a:pt x="471636" y="118913"/>
                </a:lnTo>
                <a:lnTo>
                  <a:pt x="471189" y="114845"/>
                </a:lnTo>
                <a:lnTo>
                  <a:pt x="470296" y="111174"/>
                </a:lnTo>
                <a:lnTo>
                  <a:pt x="469503" y="107503"/>
                </a:lnTo>
                <a:lnTo>
                  <a:pt x="468213" y="104378"/>
                </a:lnTo>
                <a:lnTo>
                  <a:pt x="466427" y="101798"/>
                </a:lnTo>
                <a:lnTo>
                  <a:pt x="464740" y="99119"/>
                </a:lnTo>
                <a:lnTo>
                  <a:pt x="462557" y="97085"/>
                </a:lnTo>
                <a:lnTo>
                  <a:pt x="459878" y="95696"/>
                </a:lnTo>
                <a:lnTo>
                  <a:pt x="457299" y="94208"/>
                </a:lnTo>
                <a:lnTo>
                  <a:pt x="454173" y="93464"/>
                </a:lnTo>
                <a:lnTo>
                  <a:pt x="506162" y="93464"/>
                </a:lnTo>
                <a:lnTo>
                  <a:pt x="508198" y="102244"/>
                </a:lnTo>
                <a:lnTo>
                  <a:pt x="508992" y="109487"/>
                </a:lnTo>
                <a:lnTo>
                  <a:pt x="508992" y="203100"/>
                </a:lnTo>
                <a:lnTo>
                  <a:pt x="499467" y="207615"/>
                </a:lnTo>
                <a:lnTo>
                  <a:pt x="497085" y="207912"/>
                </a:lnTo>
                <a:lnTo>
                  <a:pt x="494059" y="208061"/>
                </a:lnTo>
                <a:close/>
              </a:path>
              <a:path w="911225" h="261619">
                <a:moveTo>
                  <a:pt x="564653" y="208061"/>
                </a:moveTo>
                <a:lnTo>
                  <a:pt x="558601" y="208061"/>
                </a:lnTo>
                <a:lnTo>
                  <a:pt x="556021" y="207962"/>
                </a:lnTo>
                <a:lnTo>
                  <a:pt x="545752" y="5407"/>
                </a:lnTo>
                <a:lnTo>
                  <a:pt x="546050" y="4514"/>
                </a:lnTo>
                <a:lnTo>
                  <a:pt x="547241" y="2926"/>
                </a:lnTo>
                <a:lnTo>
                  <a:pt x="548233" y="2282"/>
                </a:lnTo>
                <a:lnTo>
                  <a:pt x="549622" y="1785"/>
                </a:lnTo>
                <a:lnTo>
                  <a:pt x="551110" y="1190"/>
                </a:lnTo>
                <a:lnTo>
                  <a:pt x="553045" y="744"/>
                </a:lnTo>
                <a:lnTo>
                  <a:pt x="557807" y="148"/>
                </a:lnTo>
                <a:lnTo>
                  <a:pt x="560834" y="0"/>
                </a:lnTo>
                <a:lnTo>
                  <a:pt x="568176" y="0"/>
                </a:lnTo>
                <a:lnTo>
                  <a:pt x="571202" y="148"/>
                </a:lnTo>
                <a:lnTo>
                  <a:pt x="575964" y="744"/>
                </a:lnTo>
                <a:lnTo>
                  <a:pt x="577850" y="1190"/>
                </a:lnTo>
                <a:lnTo>
                  <a:pt x="579239" y="1785"/>
                </a:lnTo>
                <a:lnTo>
                  <a:pt x="580727" y="2282"/>
                </a:lnTo>
                <a:lnTo>
                  <a:pt x="581769" y="2926"/>
                </a:lnTo>
                <a:lnTo>
                  <a:pt x="582959" y="4514"/>
                </a:lnTo>
                <a:lnTo>
                  <a:pt x="583257" y="5407"/>
                </a:lnTo>
                <a:lnTo>
                  <a:pt x="583257" y="79771"/>
                </a:lnTo>
                <a:lnTo>
                  <a:pt x="665084" y="79771"/>
                </a:lnTo>
                <a:lnTo>
                  <a:pt x="666898" y="82599"/>
                </a:lnTo>
                <a:lnTo>
                  <a:pt x="671264" y="89247"/>
                </a:lnTo>
                <a:lnTo>
                  <a:pt x="672740" y="92868"/>
                </a:lnTo>
                <a:lnTo>
                  <a:pt x="611733" y="92868"/>
                </a:lnTo>
                <a:lnTo>
                  <a:pt x="609302" y="93216"/>
                </a:lnTo>
                <a:lnTo>
                  <a:pt x="583257" y="114002"/>
                </a:lnTo>
                <a:lnTo>
                  <a:pt x="583257" y="158055"/>
                </a:lnTo>
                <a:lnTo>
                  <a:pt x="608210" y="178742"/>
                </a:lnTo>
                <a:lnTo>
                  <a:pt x="670866" y="178742"/>
                </a:lnTo>
                <a:lnTo>
                  <a:pt x="670805" y="178891"/>
                </a:lnTo>
                <a:lnTo>
                  <a:pt x="667801" y="184658"/>
                </a:lnTo>
                <a:lnTo>
                  <a:pt x="665829" y="187672"/>
                </a:lnTo>
                <a:lnTo>
                  <a:pt x="577750" y="187672"/>
                </a:lnTo>
                <a:lnTo>
                  <a:pt x="577703" y="203348"/>
                </a:lnTo>
                <a:lnTo>
                  <a:pt x="577453" y="204142"/>
                </a:lnTo>
                <a:lnTo>
                  <a:pt x="576361" y="205630"/>
                </a:lnTo>
                <a:lnTo>
                  <a:pt x="575468" y="206226"/>
                </a:lnTo>
                <a:lnTo>
                  <a:pt x="574178" y="206722"/>
                </a:lnTo>
                <a:lnTo>
                  <a:pt x="572988" y="207218"/>
                </a:lnTo>
                <a:lnTo>
                  <a:pt x="571351" y="207565"/>
                </a:lnTo>
                <a:lnTo>
                  <a:pt x="567184" y="207962"/>
                </a:lnTo>
                <a:lnTo>
                  <a:pt x="564653" y="208061"/>
                </a:lnTo>
                <a:close/>
              </a:path>
              <a:path w="911225" h="261619">
                <a:moveTo>
                  <a:pt x="665084" y="79771"/>
                </a:moveTo>
                <a:lnTo>
                  <a:pt x="583257" y="79771"/>
                </a:lnTo>
                <a:lnTo>
                  <a:pt x="586630" y="76398"/>
                </a:lnTo>
                <a:lnTo>
                  <a:pt x="590004" y="73521"/>
                </a:lnTo>
                <a:lnTo>
                  <a:pt x="596751" y="68758"/>
                </a:lnTo>
                <a:lnTo>
                  <a:pt x="600124" y="66823"/>
                </a:lnTo>
                <a:lnTo>
                  <a:pt x="603498" y="65335"/>
                </a:lnTo>
                <a:lnTo>
                  <a:pt x="606871" y="63748"/>
                </a:lnTo>
                <a:lnTo>
                  <a:pt x="610344" y="62607"/>
                </a:lnTo>
                <a:lnTo>
                  <a:pt x="617487" y="61217"/>
                </a:lnTo>
                <a:lnTo>
                  <a:pt x="621258" y="60870"/>
                </a:lnTo>
                <a:lnTo>
                  <a:pt x="625227" y="60870"/>
                </a:lnTo>
                <a:lnTo>
                  <a:pt x="662632" y="75951"/>
                </a:lnTo>
                <a:lnTo>
                  <a:pt x="665084" y="79771"/>
                </a:lnTo>
                <a:close/>
              </a:path>
              <a:path w="911225" h="261619">
                <a:moveTo>
                  <a:pt x="670866" y="178742"/>
                </a:moveTo>
                <a:lnTo>
                  <a:pt x="618331" y="178742"/>
                </a:lnTo>
                <a:lnTo>
                  <a:pt x="622448" y="177502"/>
                </a:lnTo>
                <a:lnTo>
                  <a:pt x="629195" y="172541"/>
                </a:lnTo>
                <a:lnTo>
                  <a:pt x="631973" y="169316"/>
                </a:lnTo>
                <a:lnTo>
                  <a:pt x="634156" y="165348"/>
                </a:lnTo>
                <a:lnTo>
                  <a:pt x="636438" y="161379"/>
                </a:lnTo>
                <a:lnTo>
                  <a:pt x="638075" y="156864"/>
                </a:lnTo>
                <a:lnTo>
                  <a:pt x="640060" y="146744"/>
                </a:lnTo>
                <a:lnTo>
                  <a:pt x="640468" y="142577"/>
                </a:lnTo>
                <a:lnTo>
                  <a:pt x="640556" y="130968"/>
                </a:lnTo>
                <a:lnTo>
                  <a:pt x="640109" y="125511"/>
                </a:lnTo>
                <a:lnTo>
                  <a:pt x="639115" y="119583"/>
                </a:lnTo>
                <a:lnTo>
                  <a:pt x="638423" y="114994"/>
                </a:lnTo>
                <a:lnTo>
                  <a:pt x="636984" y="110331"/>
                </a:lnTo>
                <a:lnTo>
                  <a:pt x="632817" y="102195"/>
                </a:lnTo>
                <a:lnTo>
                  <a:pt x="630088" y="98970"/>
                </a:lnTo>
                <a:lnTo>
                  <a:pt x="626715" y="96589"/>
                </a:lnTo>
                <a:lnTo>
                  <a:pt x="623441" y="94108"/>
                </a:lnTo>
                <a:lnTo>
                  <a:pt x="619273" y="92868"/>
                </a:lnTo>
                <a:lnTo>
                  <a:pt x="672740" y="92868"/>
                </a:lnTo>
                <a:lnTo>
                  <a:pt x="679324" y="130968"/>
                </a:lnTo>
                <a:lnTo>
                  <a:pt x="679325" y="136624"/>
                </a:lnTo>
                <a:lnTo>
                  <a:pt x="679158" y="142577"/>
                </a:lnTo>
                <a:lnTo>
                  <a:pt x="678433" y="150762"/>
                </a:lnTo>
                <a:lnTo>
                  <a:pt x="677223" y="158501"/>
                </a:lnTo>
                <a:lnTo>
                  <a:pt x="675530" y="165794"/>
                </a:lnTo>
                <a:lnTo>
                  <a:pt x="673382" y="172603"/>
                </a:lnTo>
                <a:lnTo>
                  <a:pt x="670866" y="178742"/>
                </a:lnTo>
                <a:close/>
              </a:path>
              <a:path w="911225" h="261619">
                <a:moveTo>
                  <a:pt x="631279" y="210591"/>
                </a:moveTo>
                <a:lnTo>
                  <a:pt x="617785" y="210591"/>
                </a:lnTo>
                <a:lnTo>
                  <a:pt x="613618" y="210145"/>
                </a:lnTo>
                <a:lnTo>
                  <a:pt x="609748" y="209252"/>
                </a:lnTo>
                <a:lnTo>
                  <a:pt x="605879" y="208458"/>
                </a:lnTo>
                <a:lnTo>
                  <a:pt x="577750" y="187672"/>
                </a:lnTo>
                <a:lnTo>
                  <a:pt x="665829" y="187672"/>
                </a:lnTo>
                <a:lnTo>
                  <a:pt x="664368" y="189904"/>
                </a:lnTo>
                <a:lnTo>
                  <a:pt x="659507" y="196552"/>
                </a:lnTo>
                <a:lnTo>
                  <a:pt x="653504" y="201662"/>
                </a:lnTo>
                <a:lnTo>
                  <a:pt x="639316" y="208805"/>
                </a:lnTo>
                <a:lnTo>
                  <a:pt x="631279" y="210591"/>
                </a:lnTo>
                <a:close/>
              </a:path>
              <a:path w="911225" h="261619">
                <a:moveTo>
                  <a:pt x="770780" y="210591"/>
                </a:moveTo>
                <a:lnTo>
                  <a:pt x="727992" y="199652"/>
                </a:lnTo>
                <a:lnTo>
                  <a:pt x="705445" y="168324"/>
                </a:lnTo>
                <a:lnTo>
                  <a:pt x="701368" y="134391"/>
                </a:lnTo>
                <a:lnTo>
                  <a:pt x="701538" y="129331"/>
                </a:lnTo>
                <a:lnTo>
                  <a:pt x="715174" y="87250"/>
                </a:lnTo>
                <a:lnTo>
                  <a:pt x="749191" y="63968"/>
                </a:lnTo>
                <a:lnTo>
                  <a:pt x="774055" y="60870"/>
                </a:lnTo>
                <a:lnTo>
                  <a:pt x="782687" y="61177"/>
                </a:lnTo>
                <a:lnTo>
                  <a:pt x="822061" y="75520"/>
                </a:lnTo>
                <a:lnTo>
                  <a:pt x="834161" y="90487"/>
                </a:lnTo>
                <a:lnTo>
                  <a:pt x="767159" y="90487"/>
                </a:lnTo>
                <a:lnTo>
                  <a:pt x="762297" y="91529"/>
                </a:lnTo>
                <a:lnTo>
                  <a:pt x="758130" y="93612"/>
                </a:lnTo>
                <a:lnTo>
                  <a:pt x="753963" y="95597"/>
                </a:lnTo>
                <a:lnTo>
                  <a:pt x="750540" y="98573"/>
                </a:lnTo>
                <a:lnTo>
                  <a:pt x="747861" y="102542"/>
                </a:lnTo>
                <a:lnTo>
                  <a:pt x="745182" y="106412"/>
                </a:lnTo>
                <a:lnTo>
                  <a:pt x="743148" y="111124"/>
                </a:lnTo>
                <a:lnTo>
                  <a:pt x="741477" y="117871"/>
                </a:lnTo>
                <a:lnTo>
                  <a:pt x="740469" y="122138"/>
                </a:lnTo>
                <a:lnTo>
                  <a:pt x="739824" y="128389"/>
                </a:lnTo>
                <a:lnTo>
                  <a:pt x="739909" y="142924"/>
                </a:lnTo>
                <a:lnTo>
                  <a:pt x="756642" y="177403"/>
                </a:lnTo>
                <a:lnTo>
                  <a:pt x="765968" y="180677"/>
                </a:lnTo>
                <a:lnTo>
                  <a:pt x="832009" y="180677"/>
                </a:lnTo>
                <a:lnTo>
                  <a:pt x="829800" y="184156"/>
                </a:lnTo>
                <a:lnTo>
                  <a:pt x="795644" y="207494"/>
                </a:lnTo>
                <a:lnTo>
                  <a:pt x="779645" y="210247"/>
                </a:lnTo>
                <a:lnTo>
                  <a:pt x="770780" y="210591"/>
                </a:lnTo>
                <a:close/>
              </a:path>
              <a:path w="911225" h="261619">
                <a:moveTo>
                  <a:pt x="832009" y="180677"/>
                </a:moveTo>
                <a:lnTo>
                  <a:pt x="777775" y="180677"/>
                </a:lnTo>
                <a:lnTo>
                  <a:pt x="782687" y="179685"/>
                </a:lnTo>
                <a:lnTo>
                  <a:pt x="786854" y="177700"/>
                </a:lnTo>
                <a:lnTo>
                  <a:pt x="805011" y="142924"/>
                </a:lnTo>
                <a:lnTo>
                  <a:pt x="804925" y="128389"/>
                </a:lnTo>
                <a:lnTo>
                  <a:pt x="804465" y="123328"/>
                </a:lnTo>
                <a:lnTo>
                  <a:pt x="803341" y="117685"/>
                </a:lnTo>
                <a:lnTo>
                  <a:pt x="802382" y="112315"/>
                </a:lnTo>
                <a:lnTo>
                  <a:pt x="800645" y="107503"/>
                </a:lnTo>
                <a:lnTo>
                  <a:pt x="795684" y="99367"/>
                </a:lnTo>
                <a:lnTo>
                  <a:pt x="792360" y="96192"/>
                </a:lnTo>
                <a:lnTo>
                  <a:pt x="788193" y="93910"/>
                </a:lnTo>
                <a:lnTo>
                  <a:pt x="784125" y="91628"/>
                </a:lnTo>
                <a:lnTo>
                  <a:pt x="778966" y="90487"/>
                </a:lnTo>
                <a:lnTo>
                  <a:pt x="834161" y="90487"/>
                </a:lnTo>
                <a:lnTo>
                  <a:pt x="843404" y="129331"/>
                </a:lnTo>
                <a:lnTo>
                  <a:pt x="843467" y="137070"/>
                </a:lnTo>
                <a:lnTo>
                  <a:pt x="843302" y="141982"/>
                </a:lnTo>
                <a:lnTo>
                  <a:pt x="833474" y="178370"/>
                </a:lnTo>
                <a:lnTo>
                  <a:pt x="832009" y="180677"/>
                </a:lnTo>
                <a:close/>
              </a:path>
              <a:path w="911225" h="261619">
                <a:moveTo>
                  <a:pt x="895598" y="208061"/>
                </a:moveTo>
                <a:lnTo>
                  <a:pt x="888255" y="208061"/>
                </a:lnTo>
                <a:lnTo>
                  <a:pt x="885229" y="207912"/>
                </a:lnTo>
                <a:lnTo>
                  <a:pt x="882848" y="207615"/>
                </a:lnTo>
                <a:lnTo>
                  <a:pt x="880467" y="207416"/>
                </a:lnTo>
                <a:lnTo>
                  <a:pt x="873174" y="203100"/>
                </a:lnTo>
                <a:lnTo>
                  <a:pt x="873174" y="5407"/>
                </a:lnTo>
                <a:lnTo>
                  <a:pt x="873472" y="4514"/>
                </a:lnTo>
                <a:lnTo>
                  <a:pt x="874662" y="2926"/>
                </a:lnTo>
                <a:lnTo>
                  <a:pt x="875655" y="2282"/>
                </a:lnTo>
                <a:lnTo>
                  <a:pt x="877044" y="1785"/>
                </a:lnTo>
                <a:lnTo>
                  <a:pt x="878532" y="1190"/>
                </a:lnTo>
                <a:lnTo>
                  <a:pt x="880467" y="744"/>
                </a:lnTo>
                <a:lnTo>
                  <a:pt x="885229" y="148"/>
                </a:lnTo>
                <a:lnTo>
                  <a:pt x="888255" y="0"/>
                </a:lnTo>
                <a:lnTo>
                  <a:pt x="895598" y="0"/>
                </a:lnTo>
                <a:lnTo>
                  <a:pt x="898624" y="148"/>
                </a:lnTo>
                <a:lnTo>
                  <a:pt x="903386" y="744"/>
                </a:lnTo>
                <a:lnTo>
                  <a:pt x="905271" y="1190"/>
                </a:lnTo>
                <a:lnTo>
                  <a:pt x="906660" y="1785"/>
                </a:lnTo>
                <a:lnTo>
                  <a:pt x="908149" y="2282"/>
                </a:lnTo>
                <a:lnTo>
                  <a:pt x="909191" y="2926"/>
                </a:lnTo>
                <a:lnTo>
                  <a:pt x="910381" y="4514"/>
                </a:lnTo>
                <a:lnTo>
                  <a:pt x="910679" y="5407"/>
                </a:lnTo>
                <a:lnTo>
                  <a:pt x="910679" y="203100"/>
                </a:lnTo>
                <a:lnTo>
                  <a:pt x="906660" y="206573"/>
                </a:lnTo>
                <a:lnTo>
                  <a:pt x="905271" y="207069"/>
                </a:lnTo>
                <a:lnTo>
                  <a:pt x="903386" y="207416"/>
                </a:lnTo>
                <a:lnTo>
                  <a:pt x="901005" y="207615"/>
                </a:lnTo>
                <a:lnTo>
                  <a:pt x="898624" y="207912"/>
                </a:lnTo>
                <a:lnTo>
                  <a:pt x="895598" y="2080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73681" y="742875"/>
            <a:ext cx="1750695" cy="326390"/>
          </a:xfrm>
          <a:custGeom>
            <a:avLst/>
            <a:gdLst/>
            <a:ahLst/>
            <a:cxnLst/>
            <a:rect l="l" t="t" r="r" b="b"/>
            <a:pathLst>
              <a:path w="1750695" h="326390">
                <a:moveTo>
                  <a:pt x="0" y="0"/>
                </a:moveTo>
                <a:lnTo>
                  <a:pt x="1750199" y="0"/>
                </a:lnTo>
                <a:lnTo>
                  <a:pt x="1750199" y="326099"/>
                </a:lnTo>
                <a:lnTo>
                  <a:pt x="0" y="326099"/>
                </a:lnTo>
                <a:lnTo>
                  <a:pt x="0" y="0"/>
                </a:lnTo>
                <a:close/>
              </a:path>
            </a:pathLst>
          </a:custGeom>
          <a:solidFill>
            <a:srgbClr val="F69646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94670" y="810344"/>
            <a:ext cx="1525905" cy="256540"/>
          </a:xfrm>
          <a:custGeom>
            <a:avLst/>
            <a:gdLst/>
            <a:ahLst/>
            <a:cxnLst/>
            <a:rect l="l" t="t" r="r" b="b"/>
            <a:pathLst>
              <a:path w="1525904" h="256540">
                <a:moveTo>
                  <a:pt x="23514" y="203001"/>
                </a:moveTo>
                <a:lnTo>
                  <a:pt x="15875" y="203001"/>
                </a:lnTo>
                <a:lnTo>
                  <a:pt x="12700" y="202852"/>
                </a:lnTo>
                <a:lnTo>
                  <a:pt x="0" y="197742"/>
                </a:lnTo>
                <a:lnTo>
                  <a:pt x="0" y="13890"/>
                </a:lnTo>
                <a:lnTo>
                  <a:pt x="15874" y="8632"/>
                </a:lnTo>
                <a:lnTo>
                  <a:pt x="23514" y="8632"/>
                </a:lnTo>
                <a:lnTo>
                  <a:pt x="39141" y="13890"/>
                </a:lnTo>
                <a:lnTo>
                  <a:pt x="39141" y="85576"/>
                </a:lnTo>
                <a:lnTo>
                  <a:pt x="150316" y="85576"/>
                </a:lnTo>
                <a:lnTo>
                  <a:pt x="150316" y="118913"/>
                </a:lnTo>
                <a:lnTo>
                  <a:pt x="39141" y="118913"/>
                </a:lnTo>
                <a:lnTo>
                  <a:pt x="39141" y="197742"/>
                </a:lnTo>
                <a:lnTo>
                  <a:pt x="26689" y="202852"/>
                </a:lnTo>
                <a:lnTo>
                  <a:pt x="23514" y="203001"/>
                </a:lnTo>
                <a:close/>
              </a:path>
              <a:path w="1525904" h="256540">
                <a:moveTo>
                  <a:pt x="150316" y="85576"/>
                </a:moveTo>
                <a:lnTo>
                  <a:pt x="111174" y="85576"/>
                </a:lnTo>
                <a:lnTo>
                  <a:pt x="111174" y="13890"/>
                </a:lnTo>
                <a:lnTo>
                  <a:pt x="126950" y="8632"/>
                </a:lnTo>
                <a:lnTo>
                  <a:pt x="134590" y="8632"/>
                </a:lnTo>
                <a:lnTo>
                  <a:pt x="149274" y="12203"/>
                </a:lnTo>
                <a:lnTo>
                  <a:pt x="149969" y="12997"/>
                </a:lnTo>
                <a:lnTo>
                  <a:pt x="150316" y="13890"/>
                </a:lnTo>
                <a:lnTo>
                  <a:pt x="150316" y="85576"/>
                </a:lnTo>
                <a:close/>
              </a:path>
              <a:path w="1525904" h="256540">
                <a:moveTo>
                  <a:pt x="134590" y="203001"/>
                </a:moveTo>
                <a:lnTo>
                  <a:pt x="126950" y="203001"/>
                </a:lnTo>
                <a:lnTo>
                  <a:pt x="123725" y="202852"/>
                </a:lnTo>
                <a:lnTo>
                  <a:pt x="111174" y="197742"/>
                </a:lnTo>
                <a:lnTo>
                  <a:pt x="111174" y="118913"/>
                </a:lnTo>
                <a:lnTo>
                  <a:pt x="150316" y="118913"/>
                </a:lnTo>
                <a:lnTo>
                  <a:pt x="150316" y="197742"/>
                </a:lnTo>
                <a:lnTo>
                  <a:pt x="149969" y="198635"/>
                </a:lnTo>
                <a:lnTo>
                  <a:pt x="149274" y="199429"/>
                </a:lnTo>
                <a:lnTo>
                  <a:pt x="148679" y="200223"/>
                </a:lnTo>
                <a:lnTo>
                  <a:pt x="147637" y="200868"/>
                </a:lnTo>
                <a:lnTo>
                  <a:pt x="144660" y="201860"/>
                </a:lnTo>
                <a:lnTo>
                  <a:pt x="142676" y="202257"/>
                </a:lnTo>
                <a:lnTo>
                  <a:pt x="137715" y="202852"/>
                </a:lnTo>
                <a:lnTo>
                  <a:pt x="134590" y="203001"/>
                </a:lnTo>
                <a:close/>
              </a:path>
              <a:path w="1525904" h="256540">
                <a:moveTo>
                  <a:pt x="315515" y="41523"/>
                </a:moveTo>
                <a:lnTo>
                  <a:pt x="177899" y="41523"/>
                </a:lnTo>
                <a:lnTo>
                  <a:pt x="177055" y="41225"/>
                </a:lnTo>
                <a:lnTo>
                  <a:pt x="173186" y="30956"/>
                </a:lnTo>
                <a:lnTo>
                  <a:pt x="173186" y="20091"/>
                </a:lnTo>
                <a:lnTo>
                  <a:pt x="173384" y="18008"/>
                </a:lnTo>
                <a:lnTo>
                  <a:pt x="173682" y="15924"/>
                </a:lnTo>
                <a:lnTo>
                  <a:pt x="174079" y="14287"/>
                </a:lnTo>
                <a:lnTo>
                  <a:pt x="174575" y="13096"/>
                </a:lnTo>
                <a:lnTo>
                  <a:pt x="175071" y="11807"/>
                </a:lnTo>
                <a:lnTo>
                  <a:pt x="175666" y="10914"/>
                </a:lnTo>
                <a:lnTo>
                  <a:pt x="176361" y="10417"/>
                </a:lnTo>
                <a:lnTo>
                  <a:pt x="177055" y="9822"/>
                </a:lnTo>
                <a:lnTo>
                  <a:pt x="177899" y="9525"/>
                </a:lnTo>
                <a:lnTo>
                  <a:pt x="315515" y="9525"/>
                </a:lnTo>
                <a:lnTo>
                  <a:pt x="316309" y="9822"/>
                </a:lnTo>
                <a:lnTo>
                  <a:pt x="317003" y="10417"/>
                </a:lnTo>
                <a:lnTo>
                  <a:pt x="317797" y="10914"/>
                </a:lnTo>
                <a:lnTo>
                  <a:pt x="318442" y="11807"/>
                </a:lnTo>
                <a:lnTo>
                  <a:pt x="318938" y="13096"/>
                </a:lnTo>
                <a:lnTo>
                  <a:pt x="319434" y="14287"/>
                </a:lnTo>
                <a:lnTo>
                  <a:pt x="319782" y="15924"/>
                </a:lnTo>
                <a:lnTo>
                  <a:pt x="319980" y="18008"/>
                </a:lnTo>
                <a:lnTo>
                  <a:pt x="320278" y="20091"/>
                </a:lnTo>
                <a:lnTo>
                  <a:pt x="320426" y="22621"/>
                </a:lnTo>
                <a:lnTo>
                  <a:pt x="320426" y="28475"/>
                </a:lnTo>
                <a:lnTo>
                  <a:pt x="320278" y="30956"/>
                </a:lnTo>
                <a:lnTo>
                  <a:pt x="319980" y="33039"/>
                </a:lnTo>
                <a:lnTo>
                  <a:pt x="319782" y="35024"/>
                </a:lnTo>
                <a:lnTo>
                  <a:pt x="317003" y="40630"/>
                </a:lnTo>
                <a:lnTo>
                  <a:pt x="316309" y="41225"/>
                </a:lnTo>
                <a:lnTo>
                  <a:pt x="315515" y="41523"/>
                </a:lnTo>
                <a:close/>
              </a:path>
              <a:path w="1525904" h="256540">
                <a:moveTo>
                  <a:pt x="250527" y="203001"/>
                </a:moveTo>
                <a:lnTo>
                  <a:pt x="242986" y="203001"/>
                </a:lnTo>
                <a:lnTo>
                  <a:pt x="239811" y="202852"/>
                </a:lnTo>
                <a:lnTo>
                  <a:pt x="227111" y="197742"/>
                </a:lnTo>
                <a:lnTo>
                  <a:pt x="227111" y="41523"/>
                </a:lnTo>
                <a:lnTo>
                  <a:pt x="266402" y="41523"/>
                </a:lnTo>
                <a:lnTo>
                  <a:pt x="266402" y="197742"/>
                </a:lnTo>
                <a:lnTo>
                  <a:pt x="266055" y="198635"/>
                </a:lnTo>
                <a:lnTo>
                  <a:pt x="265360" y="199429"/>
                </a:lnTo>
                <a:lnTo>
                  <a:pt x="264765" y="200223"/>
                </a:lnTo>
                <a:lnTo>
                  <a:pt x="263723" y="200868"/>
                </a:lnTo>
                <a:lnTo>
                  <a:pt x="260746" y="201860"/>
                </a:lnTo>
                <a:lnTo>
                  <a:pt x="258712" y="202257"/>
                </a:lnTo>
                <a:lnTo>
                  <a:pt x="253652" y="202852"/>
                </a:lnTo>
                <a:lnTo>
                  <a:pt x="250527" y="203001"/>
                </a:lnTo>
                <a:close/>
              </a:path>
              <a:path w="1525904" h="256540">
                <a:moveTo>
                  <a:pt x="365323" y="203001"/>
                </a:moveTo>
                <a:lnTo>
                  <a:pt x="358080" y="203001"/>
                </a:lnTo>
                <a:lnTo>
                  <a:pt x="355103" y="202852"/>
                </a:lnTo>
                <a:lnTo>
                  <a:pt x="343197" y="20091"/>
                </a:lnTo>
                <a:lnTo>
                  <a:pt x="344537" y="16222"/>
                </a:lnTo>
                <a:lnTo>
                  <a:pt x="349894" y="10864"/>
                </a:lnTo>
                <a:lnTo>
                  <a:pt x="353466" y="9525"/>
                </a:lnTo>
                <a:lnTo>
                  <a:pt x="388094" y="9525"/>
                </a:lnTo>
                <a:lnTo>
                  <a:pt x="392013" y="9921"/>
                </a:lnTo>
                <a:lnTo>
                  <a:pt x="395287" y="10715"/>
                </a:lnTo>
                <a:lnTo>
                  <a:pt x="398561" y="11410"/>
                </a:lnTo>
                <a:lnTo>
                  <a:pt x="401389" y="12650"/>
                </a:lnTo>
                <a:lnTo>
                  <a:pt x="403770" y="14436"/>
                </a:lnTo>
                <a:lnTo>
                  <a:pt x="406151" y="16123"/>
                </a:lnTo>
                <a:lnTo>
                  <a:pt x="408136" y="18405"/>
                </a:lnTo>
                <a:lnTo>
                  <a:pt x="409808" y="21431"/>
                </a:lnTo>
                <a:lnTo>
                  <a:pt x="411311" y="24060"/>
                </a:lnTo>
                <a:lnTo>
                  <a:pt x="412700" y="27533"/>
                </a:lnTo>
                <a:lnTo>
                  <a:pt x="413891" y="31700"/>
                </a:lnTo>
                <a:lnTo>
                  <a:pt x="416917" y="40034"/>
                </a:lnTo>
                <a:lnTo>
                  <a:pt x="380255" y="40034"/>
                </a:lnTo>
                <a:lnTo>
                  <a:pt x="380206" y="197891"/>
                </a:lnTo>
                <a:lnTo>
                  <a:pt x="379958" y="198635"/>
                </a:lnTo>
                <a:lnTo>
                  <a:pt x="379362" y="199429"/>
                </a:lnTo>
                <a:lnTo>
                  <a:pt x="378866" y="200223"/>
                </a:lnTo>
                <a:lnTo>
                  <a:pt x="377874" y="200868"/>
                </a:lnTo>
                <a:lnTo>
                  <a:pt x="374898" y="201860"/>
                </a:lnTo>
                <a:lnTo>
                  <a:pt x="372963" y="202257"/>
                </a:lnTo>
                <a:lnTo>
                  <a:pt x="368300" y="202852"/>
                </a:lnTo>
                <a:lnTo>
                  <a:pt x="365323" y="203001"/>
                </a:lnTo>
                <a:close/>
              </a:path>
              <a:path w="1525904" h="256540">
                <a:moveTo>
                  <a:pt x="492342" y="146446"/>
                </a:moveTo>
                <a:lnTo>
                  <a:pt x="456158" y="146446"/>
                </a:lnTo>
                <a:lnTo>
                  <a:pt x="499318" y="31998"/>
                </a:lnTo>
                <a:lnTo>
                  <a:pt x="500608" y="27830"/>
                </a:lnTo>
                <a:lnTo>
                  <a:pt x="516135" y="10715"/>
                </a:lnTo>
                <a:lnTo>
                  <a:pt x="518914" y="9921"/>
                </a:lnTo>
                <a:lnTo>
                  <a:pt x="522138" y="9525"/>
                </a:lnTo>
                <a:lnTo>
                  <a:pt x="554831" y="9525"/>
                </a:lnTo>
                <a:lnTo>
                  <a:pt x="557113" y="9872"/>
                </a:lnTo>
                <a:lnTo>
                  <a:pt x="558998" y="10566"/>
                </a:lnTo>
                <a:lnTo>
                  <a:pt x="560982" y="11261"/>
                </a:lnTo>
                <a:lnTo>
                  <a:pt x="562570" y="12303"/>
                </a:lnTo>
                <a:lnTo>
                  <a:pt x="563760" y="13692"/>
                </a:lnTo>
                <a:lnTo>
                  <a:pt x="565050" y="14982"/>
                </a:lnTo>
                <a:lnTo>
                  <a:pt x="565993" y="16619"/>
                </a:lnTo>
                <a:lnTo>
                  <a:pt x="566588" y="18603"/>
                </a:lnTo>
                <a:lnTo>
                  <a:pt x="567283" y="20488"/>
                </a:lnTo>
                <a:lnTo>
                  <a:pt x="567630" y="22671"/>
                </a:lnTo>
                <a:lnTo>
                  <a:pt x="567630" y="40034"/>
                </a:lnTo>
                <a:lnTo>
                  <a:pt x="530274" y="40034"/>
                </a:lnTo>
                <a:lnTo>
                  <a:pt x="492342" y="146446"/>
                </a:lnTo>
                <a:close/>
              </a:path>
              <a:path w="1525904" h="256540">
                <a:moveTo>
                  <a:pt x="457745" y="203001"/>
                </a:moveTo>
                <a:lnTo>
                  <a:pt x="450998" y="203001"/>
                </a:lnTo>
                <a:lnTo>
                  <a:pt x="448121" y="202852"/>
                </a:lnTo>
                <a:lnTo>
                  <a:pt x="445740" y="202555"/>
                </a:lnTo>
                <a:lnTo>
                  <a:pt x="443358" y="202356"/>
                </a:lnTo>
                <a:lnTo>
                  <a:pt x="434429" y="196601"/>
                </a:lnTo>
                <a:lnTo>
                  <a:pt x="380553" y="40034"/>
                </a:lnTo>
                <a:lnTo>
                  <a:pt x="416917" y="40034"/>
                </a:lnTo>
                <a:lnTo>
                  <a:pt x="455562" y="146446"/>
                </a:lnTo>
                <a:lnTo>
                  <a:pt x="492342" y="146446"/>
                </a:lnTo>
                <a:lnTo>
                  <a:pt x="474418" y="196750"/>
                </a:lnTo>
                <a:lnTo>
                  <a:pt x="474067" y="197891"/>
                </a:lnTo>
                <a:lnTo>
                  <a:pt x="473422" y="198983"/>
                </a:lnTo>
                <a:lnTo>
                  <a:pt x="472529" y="199876"/>
                </a:lnTo>
                <a:lnTo>
                  <a:pt x="471636" y="200669"/>
                </a:lnTo>
                <a:lnTo>
                  <a:pt x="470396" y="201314"/>
                </a:lnTo>
                <a:lnTo>
                  <a:pt x="468808" y="201810"/>
                </a:lnTo>
                <a:lnTo>
                  <a:pt x="467320" y="202307"/>
                </a:lnTo>
                <a:lnTo>
                  <a:pt x="465385" y="202604"/>
                </a:lnTo>
                <a:lnTo>
                  <a:pt x="463004" y="202703"/>
                </a:lnTo>
                <a:lnTo>
                  <a:pt x="460623" y="202902"/>
                </a:lnTo>
                <a:lnTo>
                  <a:pt x="457745" y="203001"/>
                </a:lnTo>
                <a:close/>
              </a:path>
              <a:path w="1525904" h="256540">
                <a:moveTo>
                  <a:pt x="552698" y="203001"/>
                </a:moveTo>
                <a:lnTo>
                  <a:pt x="545455" y="203001"/>
                </a:lnTo>
                <a:lnTo>
                  <a:pt x="542478" y="202852"/>
                </a:lnTo>
                <a:lnTo>
                  <a:pt x="530572" y="40034"/>
                </a:lnTo>
                <a:lnTo>
                  <a:pt x="567630" y="40034"/>
                </a:lnTo>
                <a:lnTo>
                  <a:pt x="567580" y="197891"/>
                </a:lnTo>
                <a:lnTo>
                  <a:pt x="567332" y="198635"/>
                </a:lnTo>
                <a:lnTo>
                  <a:pt x="566737" y="199429"/>
                </a:lnTo>
                <a:lnTo>
                  <a:pt x="566241" y="200223"/>
                </a:lnTo>
                <a:lnTo>
                  <a:pt x="565249" y="200868"/>
                </a:lnTo>
                <a:lnTo>
                  <a:pt x="563760" y="201364"/>
                </a:lnTo>
                <a:lnTo>
                  <a:pt x="562371" y="201860"/>
                </a:lnTo>
                <a:lnTo>
                  <a:pt x="560486" y="202257"/>
                </a:lnTo>
                <a:lnTo>
                  <a:pt x="555724" y="202852"/>
                </a:lnTo>
                <a:lnTo>
                  <a:pt x="552698" y="203001"/>
                </a:lnTo>
                <a:close/>
              </a:path>
              <a:path w="1525904" h="256540">
                <a:moveTo>
                  <a:pt x="710455" y="202108"/>
                </a:moveTo>
                <a:lnTo>
                  <a:pt x="617934" y="202108"/>
                </a:lnTo>
                <a:lnTo>
                  <a:pt x="615156" y="201166"/>
                </a:lnTo>
                <a:lnTo>
                  <a:pt x="612874" y="199280"/>
                </a:lnTo>
                <a:lnTo>
                  <a:pt x="610691" y="197296"/>
                </a:lnTo>
                <a:lnTo>
                  <a:pt x="609600" y="194121"/>
                </a:lnTo>
                <a:lnTo>
                  <a:pt x="609600" y="13890"/>
                </a:lnTo>
                <a:lnTo>
                  <a:pt x="625475" y="8632"/>
                </a:lnTo>
                <a:lnTo>
                  <a:pt x="633114" y="8632"/>
                </a:lnTo>
                <a:lnTo>
                  <a:pt x="647848" y="12203"/>
                </a:lnTo>
                <a:lnTo>
                  <a:pt x="648543" y="12997"/>
                </a:lnTo>
                <a:lnTo>
                  <a:pt x="648890" y="13890"/>
                </a:lnTo>
                <a:lnTo>
                  <a:pt x="648890" y="169812"/>
                </a:lnTo>
                <a:lnTo>
                  <a:pt x="710455" y="169812"/>
                </a:lnTo>
                <a:lnTo>
                  <a:pt x="711299" y="170110"/>
                </a:lnTo>
                <a:lnTo>
                  <a:pt x="711993" y="170705"/>
                </a:lnTo>
                <a:lnTo>
                  <a:pt x="712787" y="171201"/>
                </a:lnTo>
                <a:lnTo>
                  <a:pt x="713432" y="172094"/>
                </a:lnTo>
                <a:lnTo>
                  <a:pt x="713928" y="173384"/>
                </a:lnTo>
                <a:lnTo>
                  <a:pt x="714424" y="174575"/>
                </a:lnTo>
                <a:lnTo>
                  <a:pt x="714771" y="176212"/>
                </a:lnTo>
                <a:lnTo>
                  <a:pt x="714970" y="178296"/>
                </a:lnTo>
                <a:lnTo>
                  <a:pt x="715267" y="180280"/>
                </a:lnTo>
                <a:lnTo>
                  <a:pt x="715416" y="182760"/>
                </a:lnTo>
                <a:lnTo>
                  <a:pt x="715416" y="188714"/>
                </a:lnTo>
                <a:lnTo>
                  <a:pt x="715267" y="191244"/>
                </a:lnTo>
                <a:lnTo>
                  <a:pt x="714970" y="193327"/>
                </a:lnTo>
                <a:lnTo>
                  <a:pt x="714771" y="195312"/>
                </a:lnTo>
                <a:lnTo>
                  <a:pt x="711993" y="201215"/>
                </a:lnTo>
                <a:lnTo>
                  <a:pt x="711299" y="201810"/>
                </a:lnTo>
                <a:lnTo>
                  <a:pt x="710455" y="202108"/>
                </a:lnTo>
                <a:close/>
              </a:path>
              <a:path w="1525904" h="256540">
                <a:moveTo>
                  <a:pt x="916632" y="202108"/>
                </a:moveTo>
                <a:lnTo>
                  <a:pt x="815726" y="202108"/>
                </a:lnTo>
                <a:lnTo>
                  <a:pt x="812948" y="201166"/>
                </a:lnTo>
                <a:lnTo>
                  <a:pt x="810666" y="199280"/>
                </a:lnTo>
                <a:lnTo>
                  <a:pt x="808484" y="197296"/>
                </a:lnTo>
                <a:lnTo>
                  <a:pt x="807392" y="194121"/>
                </a:lnTo>
                <a:lnTo>
                  <a:pt x="807392" y="17512"/>
                </a:lnTo>
                <a:lnTo>
                  <a:pt x="808484" y="14386"/>
                </a:lnTo>
                <a:lnTo>
                  <a:pt x="812948" y="10517"/>
                </a:lnTo>
                <a:lnTo>
                  <a:pt x="815726" y="9525"/>
                </a:lnTo>
                <a:lnTo>
                  <a:pt x="916037" y="9525"/>
                </a:lnTo>
                <a:lnTo>
                  <a:pt x="916830" y="9773"/>
                </a:lnTo>
                <a:lnTo>
                  <a:pt x="918219" y="10765"/>
                </a:lnTo>
                <a:lnTo>
                  <a:pt x="918815" y="11658"/>
                </a:lnTo>
                <a:lnTo>
                  <a:pt x="919311" y="12948"/>
                </a:lnTo>
                <a:lnTo>
                  <a:pt x="919807" y="14138"/>
                </a:lnTo>
                <a:lnTo>
                  <a:pt x="920154" y="15726"/>
                </a:lnTo>
                <a:lnTo>
                  <a:pt x="920353" y="17710"/>
                </a:lnTo>
                <a:lnTo>
                  <a:pt x="920650" y="19595"/>
                </a:lnTo>
                <a:lnTo>
                  <a:pt x="920799" y="22026"/>
                </a:lnTo>
                <a:lnTo>
                  <a:pt x="920799" y="27781"/>
                </a:lnTo>
                <a:lnTo>
                  <a:pt x="920650" y="30162"/>
                </a:lnTo>
                <a:lnTo>
                  <a:pt x="920353" y="32146"/>
                </a:lnTo>
                <a:lnTo>
                  <a:pt x="920154" y="34032"/>
                </a:lnTo>
                <a:lnTo>
                  <a:pt x="916037" y="40183"/>
                </a:lnTo>
                <a:lnTo>
                  <a:pt x="846385" y="40183"/>
                </a:lnTo>
                <a:lnTo>
                  <a:pt x="846385" y="87213"/>
                </a:lnTo>
                <a:lnTo>
                  <a:pt x="905470" y="87213"/>
                </a:lnTo>
                <a:lnTo>
                  <a:pt x="906264" y="87510"/>
                </a:lnTo>
                <a:lnTo>
                  <a:pt x="906958" y="88106"/>
                </a:lnTo>
                <a:lnTo>
                  <a:pt x="907752" y="88602"/>
                </a:lnTo>
                <a:lnTo>
                  <a:pt x="908397" y="89445"/>
                </a:lnTo>
                <a:lnTo>
                  <a:pt x="908893" y="90636"/>
                </a:lnTo>
                <a:lnTo>
                  <a:pt x="909389" y="91727"/>
                </a:lnTo>
                <a:lnTo>
                  <a:pt x="909736" y="93265"/>
                </a:lnTo>
                <a:lnTo>
                  <a:pt x="909935" y="95250"/>
                </a:lnTo>
                <a:lnTo>
                  <a:pt x="910232" y="97135"/>
                </a:lnTo>
                <a:lnTo>
                  <a:pt x="910381" y="99466"/>
                </a:lnTo>
                <a:lnTo>
                  <a:pt x="910381" y="105122"/>
                </a:lnTo>
                <a:lnTo>
                  <a:pt x="910232" y="107503"/>
                </a:lnTo>
                <a:lnTo>
                  <a:pt x="909935" y="109388"/>
                </a:lnTo>
                <a:lnTo>
                  <a:pt x="909736" y="111273"/>
                </a:lnTo>
                <a:lnTo>
                  <a:pt x="906958" y="116383"/>
                </a:lnTo>
                <a:lnTo>
                  <a:pt x="906264" y="116879"/>
                </a:lnTo>
                <a:lnTo>
                  <a:pt x="905470" y="117127"/>
                </a:lnTo>
                <a:lnTo>
                  <a:pt x="846385" y="117127"/>
                </a:lnTo>
                <a:lnTo>
                  <a:pt x="846385" y="171450"/>
                </a:lnTo>
                <a:lnTo>
                  <a:pt x="916632" y="171450"/>
                </a:lnTo>
                <a:lnTo>
                  <a:pt x="917426" y="171747"/>
                </a:lnTo>
                <a:lnTo>
                  <a:pt x="918120" y="172342"/>
                </a:lnTo>
                <a:lnTo>
                  <a:pt x="918914" y="172839"/>
                </a:lnTo>
                <a:lnTo>
                  <a:pt x="919559" y="173682"/>
                </a:lnTo>
                <a:lnTo>
                  <a:pt x="920551" y="176063"/>
                </a:lnTo>
                <a:lnTo>
                  <a:pt x="920898" y="177651"/>
                </a:lnTo>
                <a:lnTo>
                  <a:pt x="921097" y="179635"/>
                </a:lnTo>
                <a:lnTo>
                  <a:pt x="921394" y="181520"/>
                </a:lnTo>
                <a:lnTo>
                  <a:pt x="921543" y="183901"/>
                </a:lnTo>
                <a:lnTo>
                  <a:pt x="921543" y="189656"/>
                </a:lnTo>
                <a:lnTo>
                  <a:pt x="921394" y="192087"/>
                </a:lnTo>
                <a:lnTo>
                  <a:pt x="921092" y="194121"/>
                </a:lnTo>
                <a:lnTo>
                  <a:pt x="920898" y="195957"/>
                </a:lnTo>
                <a:lnTo>
                  <a:pt x="920551" y="197494"/>
                </a:lnTo>
                <a:lnTo>
                  <a:pt x="919559" y="199876"/>
                </a:lnTo>
                <a:lnTo>
                  <a:pt x="918914" y="200769"/>
                </a:lnTo>
                <a:lnTo>
                  <a:pt x="917426" y="201860"/>
                </a:lnTo>
                <a:lnTo>
                  <a:pt x="916632" y="202108"/>
                </a:lnTo>
                <a:close/>
              </a:path>
              <a:path w="1525904" h="256540">
                <a:moveTo>
                  <a:pt x="1074618" y="79623"/>
                </a:moveTo>
                <a:lnTo>
                  <a:pt x="985837" y="79623"/>
                </a:lnTo>
                <a:lnTo>
                  <a:pt x="991362" y="74041"/>
                </a:lnTo>
                <a:lnTo>
                  <a:pt x="1023739" y="55810"/>
                </a:lnTo>
                <a:lnTo>
                  <a:pt x="1041003" y="55810"/>
                </a:lnTo>
                <a:lnTo>
                  <a:pt x="1048593" y="57298"/>
                </a:lnTo>
                <a:lnTo>
                  <a:pt x="1060995" y="63251"/>
                </a:lnTo>
                <a:lnTo>
                  <a:pt x="1066006" y="67319"/>
                </a:lnTo>
                <a:lnTo>
                  <a:pt x="1069776" y="72479"/>
                </a:lnTo>
                <a:lnTo>
                  <a:pt x="1073646" y="77539"/>
                </a:lnTo>
                <a:lnTo>
                  <a:pt x="1074618" y="79623"/>
                </a:lnTo>
                <a:close/>
              </a:path>
              <a:path w="1525904" h="256540">
                <a:moveTo>
                  <a:pt x="976262" y="203001"/>
                </a:moveTo>
                <a:lnTo>
                  <a:pt x="968920" y="203001"/>
                </a:lnTo>
                <a:lnTo>
                  <a:pt x="965894" y="202852"/>
                </a:lnTo>
                <a:lnTo>
                  <a:pt x="963513" y="202555"/>
                </a:lnTo>
                <a:lnTo>
                  <a:pt x="961132" y="202356"/>
                </a:lnTo>
                <a:lnTo>
                  <a:pt x="953839" y="198040"/>
                </a:lnTo>
                <a:lnTo>
                  <a:pt x="953854" y="63251"/>
                </a:lnTo>
                <a:lnTo>
                  <a:pt x="954087" y="62458"/>
                </a:lnTo>
                <a:lnTo>
                  <a:pt x="954583" y="61763"/>
                </a:lnTo>
                <a:lnTo>
                  <a:pt x="955079" y="60969"/>
                </a:lnTo>
                <a:lnTo>
                  <a:pt x="955972" y="60324"/>
                </a:lnTo>
                <a:lnTo>
                  <a:pt x="958552" y="59332"/>
                </a:lnTo>
                <a:lnTo>
                  <a:pt x="960189" y="58985"/>
                </a:lnTo>
                <a:lnTo>
                  <a:pt x="962173" y="58787"/>
                </a:lnTo>
                <a:lnTo>
                  <a:pt x="964257" y="58489"/>
                </a:lnTo>
                <a:lnTo>
                  <a:pt x="966837" y="58340"/>
                </a:lnTo>
                <a:lnTo>
                  <a:pt x="973087" y="58340"/>
                </a:lnTo>
                <a:lnTo>
                  <a:pt x="975717" y="58489"/>
                </a:lnTo>
                <a:lnTo>
                  <a:pt x="977800" y="58787"/>
                </a:lnTo>
                <a:lnTo>
                  <a:pt x="979884" y="58985"/>
                </a:lnTo>
                <a:lnTo>
                  <a:pt x="981471" y="59332"/>
                </a:lnTo>
                <a:lnTo>
                  <a:pt x="982563" y="59828"/>
                </a:lnTo>
                <a:lnTo>
                  <a:pt x="983753" y="60325"/>
                </a:lnTo>
                <a:lnTo>
                  <a:pt x="984597" y="60969"/>
                </a:lnTo>
                <a:lnTo>
                  <a:pt x="985093" y="61763"/>
                </a:lnTo>
                <a:lnTo>
                  <a:pt x="985589" y="62458"/>
                </a:lnTo>
                <a:lnTo>
                  <a:pt x="985822" y="63251"/>
                </a:lnTo>
                <a:lnTo>
                  <a:pt x="985837" y="79623"/>
                </a:lnTo>
                <a:lnTo>
                  <a:pt x="1074618" y="79623"/>
                </a:lnTo>
                <a:lnTo>
                  <a:pt x="1076424" y="83492"/>
                </a:lnTo>
                <a:lnTo>
                  <a:pt x="1077634" y="88403"/>
                </a:lnTo>
                <a:lnTo>
                  <a:pt x="1016198" y="88403"/>
                </a:lnTo>
                <a:lnTo>
                  <a:pt x="1011386" y="90140"/>
                </a:lnTo>
                <a:lnTo>
                  <a:pt x="1001662" y="97085"/>
                </a:lnTo>
                <a:lnTo>
                  <a:pt x="996602" y="102145"/>
                </a:lnTo>
                <a:lnTo>
                  <a:pt x="991344" y="108793"/>
                </a:lnTo>
                <a:lnTo>
                  <a:pt x="991344" y="198040"/>
                </a:lnTo>
                <a:lnTo>
                  <a:pt x="991046" y="198933"/>
                </a:lnTo>
                <a:lnTo>
                  <a:pt x="990451" y="199727"/>
                </a:lnTo>
                <a:lnTo>
                  <a:pt x="989855" y="200421"/>
                </a:lnTo>
                <a:lnTo>
                  <a:pt x="988814" y="201017"/>
                </a:lnTo>
                <a:lnTo>
                  <a:pt x="987325" y="201513"/>
                </a:lnTo>
                <a:lnTo>
                  <a:pt x="985936" y="202009"/>
                </a:lnTo>
                <a:lnTo>
                  <a:pt x="984051" y="202356"/>
                </a:lnTo>
                <a:lnTo>
                  <a:pt x="981670" y="202555"/>
                </a:lnTo>
                <a:lnTo>
                  <a:pt x="979289" y="202852"/>
                </a:lnTo>
                <a:lnTo>
                  <a:pt x="976262" y="203001"/>
                </a:lnTo>
                <a:close/>
              </a:path>
              <a:path w="1525904" h="256540">
                <a:moveTo>
                  <a:pt x="1065609" y="203001"/>
                </a:moveTo>
                <a:lnTo>
                  <a:pt x="1058366" y="203001"/>
                </a:lnTo>
                <a:lnTo>
                  <a:pt x="1055290" y="202852"/>
                </a:lnTo>
                <a:lnTo>
                  <a:pt x="1052810" y="202555"/>
                </a:lnTo>
                <a:lnTo>
                  <a:pt x="1050428" y="202356"/>
                </a:lnTo>
                <a:lnTo>
                  <a:pt x="1043285" y="198040"/>
                </a:lnTo>
                <a:lnTo>
                  <a:pt x="1043285" y="114845"/>
                </a:lnTo>
                <a:lnTo>
                  <a:pt x="1042789" y="109785"/>
                </a:lnTo>
                <a:lnTo>
                  <a:pt x="1041796" y="106114"/>
                </a:lnTo>
                <a:lnTo>
                  <a:pt x="1040903" y="102443"/>
                </a:lnTo>
                <a:lnTo>
                  <a:pt x="1039564" y="99317"/>
                </a:lnTo>
                <a:lnTo>
                  <a:pt x="1037778" y="96738"/>
                </a:lnTo>
                <a:lnTo>
                  <a:pt x="1035992" y="94059"/>
                </a:lnTo>
                <a:lnTo>
                  <a:pt x="1033661" y="92025"/>
                </a:lnTo>
                <a:lnTo>
                  <a:pt x="1030783" y="90636"/>
                </a:lnTo>
                <a:lnTo>
                  <a:pt x="1028005" y="89148"/>
                </a:lnTo>
                <a:lnTo>
                  <a:pt x="1024731" y="88403"/>
                </a:lnTo>
                <a:lnTo>
                  <a:pt x="1077634" y="88403"/>
                </a:lnTo>
                <a:lnTo>
                  <a:pt x="1079797" y="97184"/>
                </a:lnTo>
                <a:lnTo>
                  <a:pt x="1080641" y="105419"/>
                </a:lnTo>
                <a:lnTo>
                  <a:pt x="1080641" y="198040"/>
                </a:lnTo>
                <a:lnTo>
                  <a:pt x="1070967" y="202555"/>
                </a:lnTo>
                <a:lnTo>
                  <a:pt x="1068585" y="202852"/>
                </a:lnTo>
                <a:lnTo>
                  <a:pt x="1065609" y="203001"/>
                </a:lnTo>
                <a:close/>
              </a:path>
              <a:path w="1525904" h="256540">
                <a:moveTo>
                  <a:pt x="1161157" y="59233"/>
                </a:moveTo>
                <a:lnTo>
                  <a:pt x="1123801" y="59233"/>
                </a:lnTo>
                <a:lnTo>
                  <a:pt x="1123801" y="28624"/>
                </a:lnTo>
                <a:lnTo>
                  <a:pt x="1127521" y="25003"/>
                </a:lnTo>
                <a:lnTo>
                  <a:pt x="1129010" y="24407"/>
                </a:lnTo>
                <a:lnTo>
                  <a:pt x="1130944" y="24010"/>
                </a:lnTo>
                <a:lnTo>
                  <a:pt x="1133326" y="23812"/>
                </a:lnTo>
                <a:lnTo>
                  <a:pt x="1135806" y="23514"/>
                </a:lnTo>
                <a:lnTo>
                  <a:pt x="1138832" y="23366"/>
                </a:lnTo>
                <a:lnTo>
                  <a:pt x="1146075" y="23366"/>
                </a:lnTo>
                <a:lnTo>
                  <a:pt x="1149102" y="23514"/>
                </a:lnTo>
                <a:lnTo>
                  <a:pt x="1151483" y="23812"/>
                </a:lnTo>
                <a:lnTo>
                  <a:pt x="1153963" y="24010"/>
                </a:lnTo>
                <a:lnTo>
                  <a:pt x="1155898" y="24407"/>
                </a:lnTo>
                <a:lnTo>
                  <a:pt x="1157287" y="25003"/>
                </a:lnTo>
                <a:lnTo>
                  <a:pt x="1158676" y="25499"/>
                </a:lnTo>
                <a:lnTo>
                  <a:pt x="1159668" y="26144"/>
                </a:lnTo>
                <a:lnTo>
                  <a:pt x="1160859" y="27731"/>
                </a:lnTo>
                <a:lnTo>
                  <a:pt x="1161157" y="28624"/>
                </a:lnTo>
                <a:lnTo>
                  <a:pt x="1161157" y="59233"/>
                </a:lnTo>
                <a:close/>
              </a:path>
              <a:path w="1525904" h="256540">
                <a:moveTo>
                  <a:pt x="1192063" y="89594"/>
                </a:moveTo>
                <a:lnTo>
                  <a:pt x="1105991" y="89594"/>
                </a:lnTo>
                <a:lnTo>
                  <a:pt x="1104552" y="88453"/>
                </a:lnTo>
                <a:lnTo>
                  <a:pt x="1103560" y="86171"/>
                </a:lnTo>
                <a:lnTo>
                  <a:pt x="1102568" y="83790"/>
                </a:lnTo>
                <a:lnTo>
                  <a:pt x="1102072" y="79871"/>
                </a:lnTo>
                <a:lnTo>
                  <a:pt x="1102171" y="69105"/>
                </a:lnTo>
                <a:lnTo>
                  <a:pt x="1102369" y="67121"/>
                </a:lnTo>
                <a:lnTo>
                  <a:pt x="1102667" y="65137"/>
                </a:lnTo>
                <a:lnTo>
                  <a:pt x="1103064" y="63599"/>
                </a:lnTo>
                <a:lnTo>
                  <a:pt x="1103560" y="62507"/>
                </a:lnTo>
                <a:lnTo>
                  <a:pt x="1104056" y="61317"/>
                </a:lnTo>
                <a:lnTo>
                  <a:pt x="1104651" y="60473"/>
                </a:lnTo>
                <a:lnTo>
                  <a:pt x="1105346" y="59977"/>
                </a:lnTo>
                <a:lnTo>
                  <a:pt x="1106140" y="59481"/>
                </a:lnTo>
                <a:lnTo>
                  <a:pt x="1107033" y="59233"/>
                </a:lnTo>
                <a:lnTo>
                  <a:pt x="1191022" y="59233"/>
                </a:lnTo>
                <a:lnTo>
                  <a:pt x="1191865" y="59481"/>
                </a:lnTo>
                <a:lnTo>
                  <a:pt x="1192559" y="59977"/>
                </a:lnTo>
                <a:lnTo>
                  <a:pt x="1193353" y="60473"/>
                </a:lnTo>
                <a:lnTo>
                  <a:pt x="1193998" y="61317"/>
                </a:lnTo>
                <a:lnTo>
                  <a:pt x="1194494" y="62507"/>
                </a:lnTo>
                <a:lnTo>
                  <a:pt x="1194990" y="63599"/>
                </a:lnTo>
                <a:lnTo>
                  <a:pt x="1195337" y="65137"/>
                </a:lnTo>
                <a:lnTo>
                  <a:pt x="1195536" y="67121"/>
                </a:lnTo>
                <a:lnTo>
                  <a:pt x="1195834" y="69105"/>
                </a:lnTo>
                <a:lnTo>
                  <a:pt x="1195982" y="71536"/>
                </a:lnTo>
                <a:lnTo>
                  <a:pt x="1195982" y="79871"/>
                </a:lnTo>
                <a:lnTo>
                  <a:pt x="1195486" y="83790"/>
                </a:lnTo>
                <a:lnTo>
                  <a:pt x="1194494" y="86171"/>
                </a:lnTo>
                <a:lnTo>
                  <a:pt x="1193502" y="88453"/>
                </a:lnTo>
                <a:lnTo>
                  <a:pt x="1192063" y="89594"/>
                </a:lnTo>
                <a:close/>
              </a:path>
              <a:path w="1525904" h="256540">
                <a:moveTo>
                  <a:pt x="1169888" y="205085"/>
                </a:moveTo>
                <a:lnTo>
                  <a:pt x="1159668" y="205085"/>
                </a:lnTo>
                <a:lnTo>
                  <a:pt x="1153219" y="204142"/>
                </a:lnTo>
                <a:lnTo>
                  <a:pt x="1124658" y="172839"/>
                </a:lnTo>
                <a:lnTo>
                  <a:pt x="1123801" y="165744"/>
                </a:lnTo>
                <a:lnTo>
                  <a:pt x="1123801" y="89594"/>
                </a:lnTo>
                <a:lnTo>
                  <a:pt x="1161157" y="89594"/>
                </a:lnTo>
                <a:lnTo>
                  <a:pt x="1161157" y="159196"/>
                </a:lnTo>
                <a:lnTo>
                  <a:pt x="1162298" y="164653"/>
                </a:lnTo>
                <a:lnTo>
                  <a:pt x="1164580" y="168324"/>
                </a:lnTo>
                <a:lnTo>
                  <a:pt x="1166862" y="171896"/>
                </a:lnTo>
                <a:lnTo>
                  <a:pt x="1170930" y="173682"/>
                </a:lnTo>
                <a:lnTo>
                  <a:pt x="1195015" y="173682"/>
                </a:lnTo>
                <a:lnTo>
                  <a:pt x="1195089" y="173930"/>
                </a:lnTo>
                <a:lnTo>
                  <a:pt x="1195338" y="175319"/>
                </a:lnTo>
                <a:lnTo>
                  <a:pt x="1195536" y="177105"/>
                </a:lnTo>
                <a:lnTo>
                  <a:pt x="1195834" y="178891"/>
                </a:lnTo>
                <a:lnTo>
                  <a:pt x="1195982" y="181173"/>
                </a:lnTo>
                <a:lnTo>
                  <a:pt x="1195864" y="189656"/>
                </a:lnTo>
                <a:lnTo>
                  <a:pt x="1195685" y="191690"/>
                </a:lnTo>
                <a:lnTo>
                  <a:pt x="1195089" y="194071"/>
                </a:lnTo>
                <a:lnTo>
                  <a:pt x="1194593" y="196353"/>
                </a:lnTo>
                <a:lnTo>
                  <a:pt x="1182886" y="203299"/>
                </a:lnTo>
                <a:lnTo>
                  <a:pt x="1180604" y="203894"/>
                </a:lnTo>
                <a:lnTo>
                  <a:pt x="1178074" y="204341"/>
                </a:lnTo>
                <a:lnTo>
                  <a:pt x="1172616" y="204936"/>
                </a:lnTo>
                <a:lnTo>
                  <a:pt x="1169888" y="205085"/>
                </a:lnTo>
                <a:close/>
              </a:path>
              <a:path w="1525904" h="256540">
                <a:moveTo>
                  <a:pt x="1195015" y="173682"/>
                </a:moveTo>
                <a:lnTo>
                  <a:pt x="1178768" y="173682"/>
                </a:lnTo>
                <a:lnTo>
                  <a:pt x="1180554" y="173533"/>
                </a:lnTo>
                <a:lnTo>
                  <a:pt x="1182141" y="173235"/>
                </a:lnTo>
                <a:lnTo>
                  <a:pt x="1190327" y="170457"/>
                </a:lnTo>
                <a:lnTo>
                  <a:pt x="1191121" y="170259"/>
                </a:lnTo>
                <a:lnTo>
                  <a:pt x="1192411" y="170259"/>
                </a:lnTo>
                <a:lnTo>
                  <a:pt x="1192956" y="170457"/>
                </a:lnTo>
                <a:lnTo>
                  <a:pt x="1193452" y="170854"/>
                </a:lnTo>
                <a:lnTo>
                  <a:pt x="1194048" y="171152"/>
                </a:lnTo>
                <a:lnTo>
                  <a:pt x="1194494" y="171846"/>
                </a:lnTo>
                <a:lnTo>
                  <a:pt x="1195015" y="173682"/>
                </a:lnTo>
                <a:close/>
              </a:path>
              <a:path w="1525904" h="256540">
                <a:moveTo>
                  <a:pt x="1245493" y="203001"/>
                </a:moveTo>
                <a:lnTo>
                  <a:pt x="1238150" y="203001"/>
                </a:lnTo>
                <a:lnTo>
                  <a:pt x="1235124" y="202852"/>
                </a:lnTo>
                <a:lnTo>
                  <a:pt x="1232743" y="202555"/>
                </a:lnTo>
                <a:lnTo>
                  <a:pt x="1230362" y="202356"/>
                </a:lnTo>
                <a:lnTo>
                  <a:pt x="1223069" y="198040"/>
                </a:lnTo>
                <a:lnTo>
                  <a:pt x="1223069" y="63599"/>
                </a:lnTo>
                <a:lnTo>
                  <a:pt x="1223367" y="62755"/>
                </a:lnTo>
                <a:lnTo>
                  <a:pt x="1223962" y="62061"/>
                </a:lnTo>
                <a:lnTo>
                  <a:pt x="1224557" y="61267"/>
                </a:lnTo>
                <a:lnTo>
                  <a:pt x="1225550" y="60622"/>
                </a:lnTo>
                <a:lnTo>
                  <a:pt x="1226939" y="60126"/>
                </a:lnTo>
                <a:lnTo>
                  <a:pt x="1228427" y="59531"/>
                </a:lnTo>
                <a:lnTo>
                  <a:pt x="1230362" y="59084"/>
                </a:lnTo>
                <a:lnTo>
                  <a:pt x="1235124" y="58489"/>
                </a:lnTo>
                <a:lnTo>
                  <a:pt x="1238150" y="58340"/>
                </a:lnTo>
                <a:lnTo>
                  <a:pt x="1245493" y="58340"/>
                </a:lnTo>
                <a:lnTo>
                  <a:pt x="1248519" y="58489"/>
                </a:lnTo>
                <a:lnTo>
                  <a:pt x="1253281" y="59084"/>
                </a:lnTo>
                <a:lnTo>
                  <a:pt x="1255166" y="59531"/>
                </a:lnTo>
                <a:lnTo>
                  <a:pt x="1256555" y="60126"/>
                </a:lnTo>
                <a:lnTo>
                  <a:pt x="1258044" y="60622"/>
                </a:lnTo>
                <a:lnTo>
                  <a:pt x="1259086" y="61267"/>
                </a:lnTo>
                <a:lnTo>
                  <a:pt x="1259681" y="62061"/>
                </a:lnTo>
                <a:lnTo>
                  <a:pt x="1260276" y="62755"/>
                </a:lnTo>
                <a:lnTo>
                  <a:pt x="1260574" y="63599"/>
                </a:lnTo>
                <a:lnTo>
                  <a:pt x="1260574" y="198040"/>
                </a:lnTo>
                <a:lnTo>
                  <a:pt x="1260276" y="198933"/>
                </a:lnTo>
                <a:lnTo>
                  <a:pt x="1259681" y="199727"/>
                </a:lnTo>
                <a:lnTo>
                  <a:pt x="1259086" y="200421"/>
                </a:lnTo>
                <a:lnTo>
                  <a:pt x="1258044" y="201017"/>
                </a:lnTo>
                <a:lnTo>
                  <a:pt x="1256555" y="201513"/>
                </a:lnTo>
                <a:lnTo>
                  <a:pt x="1255166" y="202009"/>
                </a:lnTo>
                <a:lnTo>
                  <a:pt x="1253281" y="202356"/>
                </a:lnTo>
                <a:lnTo>
                  <a:pt x="1250900" y="202555"/>
                </a:lnTo>
                <a:lnTo>
                  <a:pt x="1248519" y="202852"/>
                </a:lnTo>
                <a:lnTo>
                  <a:pt x="1245493" y="203001"/>
                </a:lnTo>
                <a:close/>
              </a:path>
              <a:path w="1525904" h="256540">
                <a:moveTo>
                  <a:pt x="1250007" y="39290"/>
                </a:moveTo>
                <a:lnTo>
                  <a:pt x="1233239" y="39290"/>
                </a:lnTo>
                <a:lnTo>
                  <a:pt x="1227534" y="37901"/>
                </a:lnTo>
                <a:lnTo>
                  <a:pt x="1224557" y="35123"/>
                </a:lnTo>
                <a:lnTo>
                  <a:pt x="1221680" y="32345"/>
                </a:lnTo>
                <a:lnTo>
                  <a:pt x="1220241" y="27334"/>
                </a:lnTo>
                <a:lnTo>
                  <a:pt x="1220241" y="12551"/>
                </a:lnTo>
                <a:lnTo>
                  <a:pt x="1221730" y="7342"/>
                </a:lnTo>
                <a:lnTo>
                  <a:pt x="1227782" y="1488"/>
                </a:lnTo>
                <a:lnTo>
                  <a:pt x="1233537" y="0"/>
                </a:lnTo>
                <a:lnTo>
                  <a:pt x="1250305" y="0"/>
                </a:lnTo>
                <a:lnTo>
                  <a:pt x="1255960" y="1438"/>
                </a:lnTo>
                <a:lnTo>
                  <a:pt x="1258937" y="4316"/>
                </a:lnTo>
                <a:lnTo>
                  <a:pt x="1261913" y="7094"/>
                </a:lnTo>
                <a:lnTo>
                  <a:pt x="1263402" y="12104"/>
                </a:lnTo>
                <a:lnTo>
                  <a:pt x="1263402" y="26888"/>
                </a:lnTo>
                <a:lnTo>
                  <a:pt x="1261864" y="32097"/>
                </a:lnTo>
                <a:lnTo>
                  <a:pt x="1255712" y="37851"/>
                </a:lnTo>
                <a:lnTo>
                  <a:pt x="1250007" y="39290"/>
                </a:lnTo>
                <a:close/>
              </a:path>
              <a:path w="1525904" h="256540">
                <a:moveTo>
                  <a:pt x="1341685" y="59233"/>
                </a:moveTo>
                <a:lnTo>
                  <a:pt x="1304329" y="59233"/>
                </a:lnTo>
                <a:lnTo>
                  <a:pt x="1304329" y="28624"/>
                </a:lnTo>
                <a:lnTo>
                  <a:pt x="1308050" y="25003"/>
                </a:lnTo>
                <a:lnTo>
                  <a:pt x="1309538" y="24407"/>
                </a:lnTo>
                <a:lnTo>
                  <a:pt x="1311473" y="24010"/>
                </a:lnTo>
                <a:lnTo>
                  <a:pt x="1313854" y="23812"/>
                </a:lnTo>
                <a:lnTo>
                  <a:pt x="1316335" y="23514"/>
                </a:lnTo>
                <a:lnTo>
                  <a:pt x="1319361" y="23366"/>
                </a:lnTo>
                <a:lnTo>
                  <a:pt x="1326604" y="23366"/>
                </a:lnTo>
                <a:lnTo>
                  <a:pt x="1329630" y="23514"/>
                </a:lnTo>
                <a:lnTo>
                  <a:pt x="1332011" y="23812"/>
                </a:lnTo>
                <a:lnTo>
                  <a:pt x="1334492" y="24010"/>
                </a:lnTo>
                <a:lnTo>
                  <a:pt x="1336427" y="24407"/>
                </a:lnTo>
                <a:lnTo>
                  <a:pt x="1337816" y="25003"/>
                </a:lnTo>
                <a:lnTo>
                  <a:pt x="1339205" y="25499"/>
                </a:lnTo>
                <a:lnTo>
                  <a:pt x="1340197" y="26144"/>
                </a:lnTo>
                <a:lnTo>
                  <a:pt x="1341387" y="27731"/>
                </a:lnTo>
                <a:lnTo>
                  <a:pt x="1341685" y="28624"/>
                </a:lnTo>
                <a:lnTo>
                  <a:pt x="1341685" y="59233"/>
                </a:lnTo>
                <a:close/>
              </a:path>
              <a:path w="1525904" h="256540">
                <a:moveTo>
                  <a:pt x="1372592" y="89594"/>
                </a:moveTo>
                <a:lnTo>
                  <a:pt x="1286519" y="89594"/>
                </a:lnTo>
                <a:lnTo>
                  <a:pt x="1285081" y="88453"/>
                </a:lnTo>
                <a:lnTo>
                  <a:pt x="1284089" y="86171"/>
                </a:lnTo>
                <a:lnTo>
                  <a:pt x="1283096" y="83790"/>
                </a:lnTo>
                <a:lnTo>
                  <a:pt x="1282600" y="79871"/>
                </a:lnTo>
                <a:lnTo>
                  <a:pt x="1282700" y="69105"/>
                </a:lnTo>
                <a:lnTo>
                  <a:pt x="1282898" y="67121"/>
                </a:lnTo>
                <a:lnTo>
                  <a:pt x="1283196" y="65137"/>
                </a:lnTo>
                <a:lnTo>
                  <a:pt x="1283593" y="63599"/>
                </a:lnTo>
                <a:lnTo>
                  <a:pt x="1284089" y="62507"/>
                </a:lnTo>
                <a:lnTo>
                  <a:pt x="1284585" y="61317"/>
                </a:lnTo>
                <a:lnTo>
                  <a:pt x="1285180" y="60473"/>
                </a:lnTo>
                <a:lnTo>
                  <a:pt x="1285875" y="59977"/>
                </a:lnTo>
                <a:lnTo>
                  <a:pt x="1286668" y="59481"/>
                </a:lnTo>
                <a:lnTo>
                  <a:pt x="1287561" y="59233"/>
                </a:lnTo>
                <a:lnTo>
                  <a:pt x="1371550" y="59233"/>
                </a:lnTo>
                <a:lnTo>
                  <a:pt x="1372393" y="59481"/>
                </a:lnTo>
                <a:lnTo>
                  <a:pt x="1373088" y="59977"/>
                </a:lnTo>
                <a:lnTo>
                  <a:pt x="1373882" y="60473"/>
                </a:lnTo>
                <a:lnTo>
                  <a:pt x="1374526" y="61317"/>
                </a:lnTo>
                <a:lnTo>
                  <a:pt x="1375023" y="62507"/>
                </a:lnTo>
                <a:lnTo>
                  <a:pt x="1375519" y="63599"/>
                </a:lnTo>
                <a:lnTo>
                  <a:pt x="1375866" y="65137"/>
                </a:lnTo>
                <a:lnTo>
                  <a:pt x="1376064" y="67121"/>
                </a:lnTo>
                <a:lnTo>
                  <a:pt x="1376362" y="69105"/>
                </a:lnTo>
                <a:lnTo>
                  <a:pt x="1376511" y="71536"/>
                </a:lnTo>
                <a:lnTo>
                  <a:pt x="1376511" y="79871"/>
                </a:lnTo>
                <a:lnTo>
                  <a:pt x="1376015" y="83790"/>
                </a:lnTo>
                <a:lnTo>
                  <a:pt x="1375023" y="86171"/>
                </a:lnTo>
                <a:lnTo>
                  <a:pt x="1374030" y="88453"/>
                </a:lnTo>
                <a:lnTo>
                  <a:pt x="1372592" y="89594"/>
                </a:lnTo>
                <a:close/>
              </a:path>
              <a:path w="1525904" h="256540">
                <a:moveTo>
                  <a:pt x="1350417" y="205085"/>
                </a:moveTo>
                <a:lnTo>
                  <a:pt x="1340197" y="205085"/>
                </a:lnTo>
                <a:lnTo>
                  <a:pt x="1333748" y="204142"/>
                </a:lnTo>
                <a:lnTo>
                  <a:pt x="1305187" y="172839"/>
                </a:lnTo>
                <a:lnTo>
                  <a:pt x="1304329" y="165744"/>
                </a:lnTo>
                <a:lnTo>
                  <a:pt x="1304329" y="89594"/>
                </a:lnTo>
                <a:lnTo>
                  <a:pt x="1341685" y="89594"/>
                </a:lnTo>
                <a:lnTo>
                  <a:pt x="1341685" y="159196"/>
                </a:lnTo>
                <a:lnTo>
                  <a:pt x="1342826" y="164653"/>
                </a:lnTo>
                <a:lnTo>
                  <a:pt x="1345108" y="168324"/>
                </a:lnTo>
                <a:lnTo>
                  <a:pt x="1347390" y="171896"/>
                </a:lnTo>
                <a:lnTo>
                  <a:pt x="1351458" y="173682"/>
                </a:lnTo>
                <a:lnTo>
                  <a:pt x="1375544" y="173682"/>
                </a:lnTo>
                <a:lnTo>
                  <a:pt x="1375618" y="173930"/>
                </a:lnTo>
                <a:lnTo>
                  <a:pt x="1375866" y="175319"/>
                </a:lnTo>
                <a:lnTo>
                  <a:pt x="1376064" y="177105"/>
                </a:lnTo>
                <a:lnTo>
                  <a:pt x="1376362" y="178891"/>
                </a:lnTo>
                <a:lnTo>
                  <a:pt x="1376511" y="181173"/>
                </a:lnTo>
                <a:lnTo>
                  <a:pt x="1376393" y="189656"/>
                </a:lnTo>
                <a:lnTo>
                  <a:pt x="1376213" y="191690"/>
                </a:lnTo>
                <a:lnTo>
                  <a:pt x="1375618" y="194071"/>
                </a:lnTo>
                <a:lnTo>
                  <a:pt x="1375122" y="196353"/>
                </a:lnTo>
                <a:lnTo>
                  <a:pt x="1363414" y="203299"/>
                </a:lnTo>
                <a:lnTo>
                  <a:pt x="1361132" y="203894"/>
                </a:lnTo>
                <a:lnTo>
                  <a:pt x="1358602" y="204341"/>
                </a:lnTo>
                <a:lnTo>
                  <a:pt x="1353145" y="204936"/>
                </a:lnTo>
                <a:lnTo>
                  <a:pt x="1350417" y="205085"/>
                </a:lnTo>
                <a:close/>
              </a:path>
              <a:path w="1525904" h="256540">
                <a:moveTo>
                  <a:pt x="1375544" y="173682"/>
                </a:moveTo>
                <a:lnTo>
                  <a:pt x="1359296" y="173682"/>
                </a:lnTo>
                <a:lnTo>
                  <a:pt x="1361082" y="173533"/>
                </a:lnTo>
                <a:lnTo>
                  <a:pt x="1362670" y="173235"/>
                </a:lnTo>
                <a:lnTo>
                  <a:pt x="1370855" y="170457"/>
                </a:lnTo>
                <a:lnTo>
                  <a:pt x="1371649" y="170259"/>
                </a:lnTo>
                <a:lnTo>
                  <a:pt x="1372939" y="170259"/>
                </a:lnTo>
                <a:lnTo>
                  <a:pt x="1373485" y="170457"/>
                </a:lnTo>
                <a:lnTo>
                  <a:pt x="1373981" y="170854"/>
                </a:lnTo>
                <a:lnTo>
                  <a:pt x="1374576" y="171152"/>
                </a:lnTo>
                <a:lnTo>
                  <a:pt x="1375023" y="171846"/>
                </a:lnTo>
                <a:lnTo>
                  <a:pt x="1375544" y="173682"/>
                </a:lnTo>
                <a:close/>
              </a:path>
              <a:path w="1525904" h="256540">
                <a:moveTo>
                  <a:pt x="1447403" y="256133"/>
                </a:moveTo>
                <a:lnTo>
                  <a:pt x="1435794" y="256133"/>
                </a:lnTo>
                <a:lnTo>
                  <a:pt x="1432619" y="255934"/>
                </a:lnTo>
                <a:lnTo>
                  <a:pt x="1430238" y="255537"/>
                </a:lnTo>
                <a:lnTo>
                  <a:pt x="1427857" y="255240"/>
                </a:lnTo>
                <a:lnTo>
                  <a:pt x="1426071" y="254694"/>
                </a:lnTo>
                <a:lnTo>
                  <a:pt x="1423689" y="253107"/>
                </a:lnTo>
                <a:lnTo>
                  <a:pt x="1423045" y="252114"/>
                </a:lnTo>
                <a:lnTo>
                  <a:pt x="1422969" y="249138"/>
                </a:lnTo>
                <a:lnTo>
                  <a:pt x="1423144" y="248294"/>
                </a:lnTo>
                <a:lnTo>
                  <a:pt x="1423838" y="246608"/>
                </a:lnTo>
                <a:lnTo>
                  <a:pt x="1441549" y="202108"/>
                </a:lnTo>
                <a:lnTo>
                  <a:pt x="1435745" y="195411"/>
                </a:lnTo>
                <a:lnTo>
                  <a:pt x="1388764" y="69899"/>
                </a:lnTo>
                <a:lnTo>
                  <a:pt x="1388229" y="67716"/>
                </a:lnTo>
                <a:lnTo>
                  <a:pt x="1388222" y="63351"/>
                </a:lnTo>
                <a:lnTo>
                  <a:pt x="1388715" y="62160"/>
                </a:lnTo>
                <a:lnTo>
                  <a:pt x="1389905" y="61168"/>
                </a:lnTo>
                <a:lnTo>
                  <a:pt x="1391096" y="60076"/>
                </a:lnTo>
                <a:lnTo>
                  <a:pt x="1393080" y="59332"/>
                </a:lnTo>
                <a:lnTo>
                  <a:pt x="1398736" y="58539"/>
                </a:lnTo>
                <a:lnTo>
                  <a:pt x="1402506" y="58340"/>
                </a:lnTo>
                <a:lnTo>
                  <a:pt x="1411436" y="58340"/>
                </a:lnTo>
                <a:lnTo>
                  <a:pt x="1414810" y="58439"/>
                </a:lnTo>
                <a:lnTo>
                  <a:pt x="1417290" y="58638"/>
                </a:lnTo>
                <a:lnTo>
                  <a:pt x="1419770" y="58737"/>
                </a:lnTo>
                <a:lnTo>
                  <a:pt x="1421705" y="59084"/>
                </a:lnTo>
                <a:lnTo>
                  <a:pt x="1424483" y="60275"/>
                </a:lnTo>
                <a:lnTo>
                  <a:pt x="1425525" y="61217"/>
                </a:lnTo>
                <a:lnTo>
                  <a:pt x="1426220" y="62507"/>
                </a:lnTo>
                <a:lnTo>
                  <a:pt x="1426934" y="63748"/>
                </a:lnTo>
                <a:lnTo>
                  <a:pt x="1427609" y="65434"/>
                </a:lnTo>
                <a:lnTo>
                  <a:pt x="1428303" y="67716"/>
                </a:lnTo>
                <a:lnTo>
                  <a:pt x="1459557" y="156567"/>
                </a:lnTo>
                <a:lnTo>
                  <a:pt x="1496018" y="156567"/>
                </a:lnTo>
                <a:lnTo>
                  <a:pt x="1480542" y="202108"/>
                </a:lnTo>
                <a:lnTo>
                  <a:pt x="1464468" y="249138"/>
                </a:lnTo>
                <a:lnTo>
                  <a:pt x="1463575" y="251618"/>
                </a:lnTo>
                <a:lnTo>
                  <a:pt x="1461145" y="253404"/>
                </a:lnTo>
                <a:lnTo>
                  <a:pt x="1453207" y="255587"/>
                </a:lnTo>
                <a:lnTo>
                  <a:pt x="1447403" y="256133"/>
                </a:lnTo>
                <a:close/>
              </a:path>
              <a:path w="1525904" h="256540">
                <a:moveTo>
                  <a:pt x="1496018" y="156567"/>
                </a:moveTo>
                <a:lnTo>
                  <a:pt x="1460004" y="156567"/>
                </a:lnTo>
                <a:lnTo>
                  <a:pt x="1488579" y="65930"/>
                </a:lnTo>
                <a:lnTo>
                  <a:pt x="1489174" y="63351"/>
                </a:lnTo>
                <a:lnTo>
                  <a:pt x="1501576" y="58340"/>
                </a:lnTo>
                <a:lnTo>
                  <a:pt x="1511300" y="58340"/>
                </a:lnTo>
                <a:lnTo>
                  <a:pt x="1514822" y="58539"/>
                </a:lnTo>
                <a:lnTo>
                  <a:pt x="1520477" y="59332"/>
                </a:lnTo>
                <a:lnTo>
                  <a:pt x="1522561" y="60076"/>
                </a:lnTo>
                <a:lnTo>
                  <a:pt x="1523914" y="61217"/>
                </a:lnTo>
                <a:lnTo>
                  <a:pt x="1525240" y="62259"/>
                </a:lnTo>
                <a:lnTo>
                  <a:pt x="1525865" y="63599"/>
                </a:lnTo>
                <a:lnTo>
                  <a:pt x="1525879" y="67716"/>
                </a:lnTo>
                <a:lnTo>
                  <a:pt x="1525537" y="69552"/>
                </a:lnTo>
                <a:lnTo>
                  <a:pt x="1524744" y="72032"/>
                </a:lnTo>
                <a:lnTo>
                  <a:pt x="1496018" y="1565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17200" y="742875"/>
            <a:ext cx="3256915" cy="326390"/>
          </a:xfrm>
          <a:custGeom>
            <a:avLst/>
            <a:gdLst/>
            <a:ahLst/>
            <a:cxnLst/>
            <a:rect l="l" t="t" r="r" b="b"/>
            <a:pathLst>
              <a:path w="3256915" h="326390">
                <a:moveTo>
                  <a:pt x="0" y="0"/>
                </a:moveTo>
                <a:lnTo>
                  <a:pt x="3256499" y="0"/>
                </a:lnTo>
                <a:lnTo>
                  <a:pt x="3256499" y="326099"/>
                </a:lnTo>
                <a:lnTo>
                  <a:pt x="0" y="326099"/>
                </a:lnTo>
                <a:lnTo>
                  <a:pt x="0" y="0"/>
                </a:lnTo>
                <a:close/>
              </a:path>
            </a:pathLst>
          </a:custGeom>
          <a:solidFill>
            <a:srgbClr val="F69646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74731" y="805283"/>
            <a:ext cx="1738759" cy="2611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24153" y="1799777"/>
            <a:ext cx="1629226" cy="2178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57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903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2455" y="820507"/>
            <a:ext cx="8018780" cy="292637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417195" marR="33020" indent="-405130">
              <a:lnSpc>
                <a:spcPct val="116300"/>
              </a:lnSpc>
              <a:spcBef>
                <a:spcPts val="370"/>
              </a:spcBef>
              <a:buSzPct val="104545"/>
              <a:buFont typeface="Arial"/>
              <a:buChar char="●"/>
              <a:tabLst>
                <a:tab pos="417195" algn="l"/>
                <a:tab pos="417830" algn="l"/>
              </a:tabLst>
            </a:pPr>
            <a:r>
              <a:rPr sz="2200" spc="-5" dirty="0">
                <a:latin typeface="Arial"/>
                <a:cs typeface="Arial"/>
              </a:rPr>
              <a:t>Implement </a:t>
            </a:r>
            <a:r>
              <a:rPr sz="2200" dirty="0">
                <a:latin typeface="Arial"/>
                <a:cs typeface="Arial"/>
              </a:rPr>
              <a:t>a static </a:t>
            </a:r>
            <a:r>
              <a:rPr sz="2200" spc="-5" dirty="0">
                <a:latin typeface="Arial"/>
                <a:cs typeface="Arial"/>
              </a:rPr>
              <a:t>HTML page, the first page of </a:t>
            </a:r>
            <a:r>
              <a:rPr sz="2200" dirty="0">
                <a:latin typeface="Arial"/>
                <a:cs typeface="Arial"/>
              </a:rPr>
              <a:t>your </a:t>
            </a:r>
            <a:r>
              <a:rPr sz="2200" spc="-5" dirty="0">
                <a:solidFill>
                  <a:srgbClr val="0F9D58"/>
                </a:solidFill>
                <a:latin typeface="Arial"/>
                <a:cs typeface="Arial"/>
              </a:rPr>
              <a:t>blog</a:t>
            </a:r>
            <a:r>
              <a:rPr sz="2200" spc="-5" dirty="0">
                <a:latin typeface="Arial"/>
                <a:cs typeface="Arial"/>
              </a:rPr>
              <a:t>.</a:t>
            </a:r>
            <a:r>
              <a:rPr sz="2200" spc="-2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  </a:t>
            </a:r>
            <a:r>
              <a:rPr sz="1400" dirty="0">
                <a:latin typeface="Arial"/>
                <a:cs typeface="Arial"/>
              </a:rPr>
              <a:t>your </a:t>
            </a:r>
            <a:r>
              <a:rPr sz="1400" spc="-5" dirty="0">
                <a:latin typeface="Arial"/>
                <a:cs typeface="Arial"/>
              </a:rPr>
              <a:t>imagination to fill it with </a:t>
            </a:r>
            <a:r>
              <a:rPr sz="1400" dirty="0">
                <a:latin typeface="Arial"/>
                <a:cs typeface="Arial"/>
              </a:rPr>
              <a:t>content </a:t>
            </a:r>
            <a:r>
              <a:rPr sz="1400" spc="-5" dirty="0">
                <a:latin typeface="Arial"/>
                <a:cs typeface="Arial"/>
              </a:rPr>
              <a:t>that </a:t>
            </a:r>
            <a:r>
              <a:rPr sz="1400" dirty="0">
                <a:latin typeface="Arial"/>
                <a:cs typeface="Arial"/>
              </a:rPr>
              <a:t>you </a:t>
            </a:r>
            <a:r>
              <a:rPr sz="1400" spc="-5" dirty="0">
                <a:latin typeface="Arial"/>
                <a:cs typeface="Arial"/>
              </a:rPr>
              <a:t>like, but be </a:t>
            </a:r>
            <a:r>
              <a:rPr sz="1400" dirty="0">
                <a:latin typeface="Arial"/>
                <a:cs typeface="Arial"/>
              </a:rPr>
              <a:t>smart </a:t>
            </a:r>
            <a:r>
              <a:rPr sz="1400" spc="-5" dirty="0">
                <a:latin typeface="Arial"/>
                <a:cs typeface="Arial"/>
              </a:rPr>
              <a:t>and try to provide interesting info  about </a:t>
            </a:r>
            <a:r>
              <a:rPr sz="1400" dirty="0">
                <a:latin typeface="Arial"/>
                <a:cs typeface="Arial"/>
              </a:rPr>
              <a:t>you, </a:t>
            </a:r>
            <a:r>
              <a:rPr sz="1400" spc="-5" dirty="0">
                <a:latin typeface="Arial"/>
                <a:cs typeface="Arial"/>
              </a:rPr>
              <a:t>what </a:t>
            </a:r>
            <a:r>
              <a:rPr sz="1400" dirty="0">
                <a:latin typeface="Arial"/>
                <a:cs typeface="Arial"/>
              </a:rPr>
              <a:t>you </a:t>
            </a:r>
            <a:r>
              <a:rPr sz="1400" spc="-5" dirty="0">
                <a:latin typeface="Arial"/>
                <a:cs typeface="Arial"/>
              </a:rPr>
              <a:t>like to do, what are </a:t>
            </a:r>
            <a:r>
              <a:rPr sz="1400" dirty="0">
                <a:latin typeface="Arial"/>
                <a:cs typeface="Arial"/>
              </a:rPr>
              <a:t>your </a:t>
            </a:r>
            <a:r>
              <a:rPr sz="1400" spc="-5" dirty="0">
                <a:latin typeface="Arial"/>
                <a:cs typeface="Arial"/>
              </a:rPr>
              <a:t>hobbies and </a:t>
            </a:r>
            <a:r>
              <a:rPr sz="1400" dirty="0">
                <a:latin typeface="Arial"/>
                <a:cs typeface="Arial"/>
              </a:rPr>
              <a:t>so </a:t>
            </a:r>
            <a:r>
              <a:rPr sz="1400" spc="-5" dirty="0">
                <a:latin typeface="Arial"/>
                <a:cs typeface="Arial"/>
              </a:rPr>
              <a:t>on and </a:t>
            </a:r>
            <a:r>
              <a:rPr sz="1400" dirty="0">
                <a:latin typeface="Arial"/>
                <a:cs typeface="Arial"/>
              </a:rPr>
              <a:t>maybe a </a:t>
            </a:r>
            <a:r>
              <a:rPr sz="1400" spc="-5" dirty="0">
                <a:latin typeface="Arial"/>
                <a:cs typeface="Arial"/>
              </a:rPr>
              <a:t>picture with </a:t>
            </a:r>
            <a:r>
              <a:rPr sz="1400" dirty="0">
                <a:latin typeface="Arial"/>
                <a:cs typeface="Arial"/>
              </a:rPr>
              <a:t>you  so your colleagues can recognize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you.</a:t>
            </a:r>
          </a:p>
          <a:p>
            <a:pPr marL="417195" marR="534035" indent="-405130">
              <a:lnSpc>
                <a:spcPts val="3050"/>
              </a:lnSpc>
              <a:spcBef>
                <a:spcPts val="95"/>
              </a:spcBef>
              <a:buSzPct val="104545"/>
              <a:buFont typeface="Arial"/>
              <a:buChar char="●"/>
              <a:tabLst>
                <a:tab pos="417195" algn="l"/>
                <a:tab pos="417830" algn="l"/>
              </a:tabLst>
            </a:pPr>
            <a:r>
              <a:rPr sz="2200" spc="-5" dirty="0">
                <a:latin typeface="Arial"/>
                <a:cs typeface="Arial"/>
              </a:rPr>
              <a:t>Add to </a:t>
            </a:r>
            <a:r>
              <a:rPr sz="2200" dirty="0">
                <a:latin typeface="Arial"/>
                <a:cs typeface="Arial"/>
              </a:rPr>
              <a:t>your </a:t>
            </a:r>
            <a:r>
              <a:rPr sz="2200" spc="-5" dirty="0">
                <a:latin typeface="Arial"/>
                <a:cs typeface="Arial"/>
              </a:rPr>
              <a:t>blog, </a:t>
            </a:r>
            <a:r>
              <a:rPr sz="2200" dirty="0">
                <a:latin typeface="Arial"/>
                <a:cs typeface="Arial"/>
              </a:rPr>
              <a:t>a “blog roll” </a:t>
            </a:r>
            <a:r>
              <a:rPr sz="2200" spc="-5" dirty="0">
                <a:latin typeface="Arial"/>
                <a:cs typeface="Arial"/>
              </a:rPr>
              <a:t>like </a:t>
            </a:r>
            <a:r>
              <a:rPr sz="2200" dirty="0">
                <a:latin typeface="Arial"/>
                <a:cs typeface="Arial"/>
              </a:rPr>
              <a:t>section </a:t>
            </a:r>
            <a:r>
              <a:rPr sz="2200" spc="-5" dirty="0">
                <a:latin typeface="Arial"/>
                <a:cs typeface="Arial"/>
              </a:rPr>
              <a:t>and link all </a:t>
            </a:r>
            <a:r>
              <a:rPr sz="2200" dirty="0">
                <a:latin typeface="Arial"/>
                <a:cs typeface="Arial"/>
              </a:rPr>
              <a:t>your  colleagues </a:t>
            </a:r>
            <a:r>
              <a:rPr sz="2200" spc="-5" dirty="0">
                <a:latin typeface="Arial"/>
                <a:cs typeface="Arial"/>
              </a:rPr>
              <a:t>blogs on that </a:t>
            </a:r>
            <a:r>
              <a:rPr sz="2200" dirty="0">
                <a:latin typeface="Arial"/>
                <a:cs typeface="Arial"/>
              </a:rPr>
              <a:t>section</a:t>
            </a:r>
            <a:r>
              <a:rPr sz="1400" dirty="0">
                <a:latin typeface="Arial"/>
                <a:cs typeface="Arial"/>
              </a:rPr>
              <a:t>. (hint: </a:t>
            </a:r>
            <a:r>
              <a:rPr sz="1400" spc="-5" dirty="0">
                <a:latin typeface="Arial"/>
                <a:cs typeface="Arial"/>
              </a:rPr>
              <a:t>use ul element for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that)</a:t>
            </a:r>
            <a:endParaRPr sz="1400" dirty="0">
              <a:latin typeface="Arial"/>
              <a:cs typeface="Arial"/>
            </a:endParaRPr>
          </a:p>
          <a:p>
            <a:pPr marL="417195" indent="-405130">
              <a:spcBef>
                <a:spcPts val="1090"/>
              </a:spcBef>
              <a:buSzPct val="164285"/>
              <a:buFont typeface="Arial"/>
              <a:buChar char="●"/>
              <a:tabLst>
                <a:tab pos="417195" algn="l"/>
                <a:tab pos="417830" algn="l"/>
              </a:tabLst>
            </a:pPr>
            <a:r>
              <a:rPr lang="en-US" sz="1400" spc="-5" dirty="0" smtClean="0">
                <a:latin typeface="Arial"/>
                <a:cs typeface="Arial"/>
              </a:rPr>
              <a:t>U</a:t>
            </a:r>
            <a:r>
              <a:rPr sz="1400" spc="-5" dirty="0" smtClean="0">
                <a:latin typeface="Arial"/>
                <a:cs typeface="Arial"/>
              </a:rPr>
              <a:t>se </a:t>
            </a:r>
            <a:r>
              <a:rPr lang="en-US" sz="1400" spc="-5" dirty="0" smtClean="0">
                <a:latin typeface="Arial"/>
                <a:cs typeface="Arial"/>
              </a:rPr>
              <a:t>these </a:t>
            </a:r>
            <a:r>
              <a:rPr sz="1400" b="1" u="sng" dirty="0" smtClean="0">
                <a:latin typeface="Arial"/>
                <a:cs typeface="Arial"/>
              </a:rPr>
              <a:t>tags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sz="1400" spc="-5" dirty="0" smtClean="0">
                <a:latin typeface="Arial"/>
                <a:cs typeface="Arial"/>
              </a:rPr>
              <a:t>: </a:t>
            </a:r>
            <a:r>
              <a:rPr lang="en-US" sz="1400" b="1" spc="-5" dirty="0" smtClean="0">
                <a:latin typeface="Arial"/>
                <a:cs typeface="Arial"/>
              </a:rPr>
              <a:t>&lt;</a:t>
            </a:r>
            <a:r>
              <a:rPr sz="1400" b="1" spc="-5" dirty="0" smtClean="0">
                <a:latin typeface="Arial"/>
                <a:cs typeface="Arial"/>
              </a:rPr>
              <a:t>html</a:t>
            </a:r>
            <a:r>
              <a:rPr lang="en-US" sz="1400" b="1" spc="-5" dirty="0" smtClean="0">
                <a:latin typeface="Arial"/>
                <a:cs typeface="Arial"/>
              </a:rPr>
              <a:t>&gt;</a:t>
            </a:r>
            <a:r>
              <a:rPr sz="1400" b="1" spc="-5" dirty="0" smtClean="0">
                <a:latin typeface="Arial"/>
                <a:cs typeface="Arial"/>
              </a:rPr>
              <a:t>, </a:t>
            </a:r>
            <a:r>
              <a:rPr lang="en-US" sz="1400" b="1" spc="-5" dirty="0" smtClean="0">
                <a:latin typeface="Arial"/>
                <a:cs typeface="Arial"/>
              </a:rPr>
              <a:t>&lt;</a:t>
            </a:r>
            <a:r>
              <a:rPr sz="1400" b="1" spc="-5" dirty="0" smtClean="0">
                <a:latin typeface="Arial"/>
                <a:cs typeface="Arial"/>
              </a:rPr>
              <a:t>head</a:t>
            </a:r>
            <a:r>
              <a:rPr lang="en-US" sz="1400" b="1" spc="-5" dirty="0" smtClean="0">
                <a:latin typeface="Arial"/>
                <a:cs typeface="Arial"/>
              </a:rPr>
              <a:t>&gt;</a:t>
            </a:r>
            <a:r>
              <a:rPr sz="1400" b="1" spc="-5" dirty="0" smtClean="0">
                <a:latin typeface="Arial"/>
                <a:cs typeface="Arial"/>
              </a:rPr>
              <a:t>, </a:t>
            </a:r>
            <a:r>
              <a:rPr lang="ro-RO" sz="1400" b="1" spc="-55" dirty="0" smtClean="0">
                <a:latin typeface="Arial"/>
                <a:cs typeface="Arial"/>
              </a:rPr>
              <a:t>&lt;</a:t>
            </a:r>
            <a:r>
              <a:rPr lang="ro-RO" sz="1400" b="1" spc="-5" dirty="0">
                <a:latin typeface="Arial"/>
                <a:cs typeface="Arial"/>
              </a:rPr>
              <a:t>title</a:t>
            </a:r>
            <a:r>
              <a:rPr lang="ro-RO" sz="1400" b="1" spc="-5" dirty="0" smtClean="0">
                <a:latin typeface="Arial"/>
                <a:cs typeface="Arial"/>
              </a:rPr>
              <a:t>&gt;</a:t>
            </a:r>
            <a:r>
              <a:rPr lang="en-US" sz="1400" b="1" spc="-5" dirty="0" smtClean="0">
                <a:latin typeface="Arial"/>
                <a:cs typeface="Arial"/>
              </a:rPr>
              <a:t>, </a:t>
            </a:r>
            <a:r>
              <a:rPr lang="en-US" sz="1400" b="1" spc="-5" dirty="0" smtClean="0">
                <a:latin typeface="Arial"/>
                <a:cs typeface="Arial"/>
              </a:rPr>
              <a:t>&lt;</a:t>
            </a:r>
            <a:r>
              <a:rPr sz="1400" b="1" spc="-5" dirty="0" smtClean="0">
                <a:latin typeface="Arial"/>
                <a:cs typeface="Arial"/>
              </a:rPr>
              <a:t>body</a:t>
            </a:r>
            <a:r>
              <a:rPr lang="en-US" sz="1400" b="1" spc="-5" dirty="0" smtClean="0">
                <a:latin typeface="Arial"/>
                <a:cs typeface="Arial"/>
              </a:rPr>
              <a:t>&gt;</a:t>
            </a:r>
            <a:r>
              <a:rPr sz="1400" b="1" spc="-5" dirty="0" smtClean="0">
                <a:latin typeface="Arial"/>
                <a:cs typeface="Arial"/>
              </a:rPr>
              <a:t>, </a:t>
            </a:r>
            <a:r>
              <a:rPr lang="en-US" sz="1400" b="1" spc="-5" dirty="0" smtClean="0">
                <a:solidFill>
                  <a:srgbClr val="00B050"/>
                </a:solidFill>
                <a:latin typeface="Arial"/>
                <a:cs typeface="Arial"/>
              </a:rPr>
              <a:t>&lt;header&gt;, &lt;</a:t>
            </a:r>
            <a:r>
              <a:rPr sz="1400" b="1" spc="-5" dirty="0" smtClean="0">
                <a:solidFill>
                  <a:srgbClr val="00B050"/>
                </a:solidFill>
                <a:latin typeface="Arial"/>
                <a:cs typeface="Arial"/>
              </a:rPr>
              <a:t>footer</a:t>
            </a:r>
            <a:r>
              <a:rPr lang="en-US" sz="1400" b="1" spc="-5" dirty="0" smtClean="0">
                <a:solidFill>
                  <a:srgbClr val="00B050"/>
                </a:solidFill>
                <a:latin typeface="Arial"/>
                <a:cs typeface="Arial"/>
              </a:rPr>
              <a:t>&gt;</a:t>
            </a:r>
            <a:r>
              <a:rPr sz="1400" b="1" spc="-5" dirty="0" smtClean="0">
                <a:latin typeface="Arial"/>
                <a:cs typeface="Arial"/>
              </a:rPr>
              <a:t>, </a:t>
            </a:r>
            <a:r>
              <a:rPr lang="en-US" sz="1400" b="1" spc="-5" dirty="0" smtClean="0">
                <a:latin typeface="Arial"/>
                <a:cs typeface="Arial"/>
              </a:rPr>
              <a:t>&lt;</a:t>
            </a:r>
            <a:r>
              <a:rPr sz="1400" b="1" spc="-5" dirty="0" smtClean="0">
                <a:latin typeface="Arial"/>
                <a:cs typeface="Arial"/>
              </a:rPr>
              <a:t>p</a:t>
            </a:r>
            <a:r>
              <a:rPr lang="en-US" sz="1400" b="1" spc="-5" dirty="0" smtClean="0">
                <a:latin typeface="Arial"/>
                <a:cs typeface="Arial"/>
              </a:rPr>
              <a:t>&gt;</a:t>
            </a:r>
            <a:r>
              <a:rPr sz="1400" b="1" spc="-5" dirty="0" smtClean="0">
                <a:latin typeface="Arial"/>
                <a:cs typeface="Arial"/>
              </a:rPr>
              <a:t>, </a:t>
            </a:r>
            <a:r>
              <a:rPr lang="en-US" sz="1400" b="1" spc="-5" dirty="0" smtClean="0">
                <a:latin typeface="Arial"/>
                <a:cs typeface="Arial"/>
              </a:rPr>
              <a:t>&lt;</a:t>
            </a:r>
            <a:r>
              <a:rPr sz="1400" b="1" spc="-5" dirty="0" err="1" smtClean="0">
                <a:latin typeface="Arial"/>
                <a:cs typeface="Arial"/>
              </a:rPr>
              <a:t>img</a:t>
            </a:r>
            <a:r>
              <a:rPr lang="en-US" sz="1400" b="1" spc="-5" dirty="0" smtClean="0">
                <a:latin typeface="Arial"/>
                <a:cs typeface="Arial"/>
              </a:rPr>
              <a:t>&gt;</a:t>
            </a:r>
            <a:r>
              <a:rPr sz="1400" b="1" spc="-5" dirty="0" smtClean="0">
                <a:latin typeface="Arial"/>
                <a:cs typeface="Arial"/>
              </a:rPr>
              <a:t>, </a:t>
            </a:r>
            <a:r>
              <a:rPr lang="en-US" sz="1400" b="1" spc="-5" dirty="0" smtClean="0">
                <a:latin typeface="Arial"/>
                <a:cs typeface="Arial"/>
              </a:rPr>
              <a:t>&lt;</a:t>
            </a:r>
            <a:r>
              <a:rPr sz="1400" b="1" spc="-5" dirty="0" smtClean="0">
                <a:latin typeface="Arial"/>
                <a:cs typeface="Arial"/>
              </a:rPr>
              <a:t>a</a:t>
            </a:r>
            <a:r>
              <a:rPr lang="en-US" sz="1400" b="1" spc="-5" dirty="0" smtClean="0">
                <a:latin typeface="Arial"/>
                <a:cs typeface="Arial"/>
              </a:rPr>
              <a:t>&gt;</a:t>
            </a:r>
            <a:r>
              <a:rPr sz="1400" b="1" spc="-5" dirty="0" smtClean="0">
                <a:latin typeface="Arial"/>
                <a:cs typeface="Arial"/>
              </a:rPr>
              <a:t>, </a:t>
            </a:r>
            <a:r>
              <a:rPr lang="en-US" sz="1400" b="1" spc="-5" dirty="0" smtClean="0">
                <a:latin typeface="Arial"/>
                <a:cs typeface="Arial"/>
              </a:rPr>
              <a:t>&lt;</a:t>
            </a:r>
            <a:r>
              <a:rPr sz="1400" b="1" spc="-5" dirty="0" err="1" smtClean="0">
                <a:latin typeface="Arial"/>
                <a:cs typeface="Arial"/>
              </a:rPr>
              <a:t>ul</a:t>
            </a:r>
            <a:r>
              <a:rPr lang="en-US" sz="1400" b="1" spc="-5" dirty="0" smtClean="0">
                <a:latin typeface="Arial"/>
                <a:cs typeface="Arial"/>
              </a:rPr>
              <a:t>&gt;</a:t>
            </a:r>
            <a:r>
              <a:rPr sz="1400" b="1" spc="-5" dirty="0" smtClean="0">
                <a:latin typeface="Arial"/>
                <a:cs typeface="Arial"/>
              </a:rPr>
              <a:t>, </a:t>
            </a:r>
            <a:r>
              <a:rPr lang="en-US" sz="1400" b="1" spc="-5" dirty="0" smtClean="0">
                <a:latin typeface="Arial"/>
                <a:cs typeface="Arial"/>
              </a:rPr>
              <a:t>&lt;</a:t>
            </a:r>
            <a:r>
              <a:rPr sz="1400" b="1" dirty="0" smtClean="0">
                <a:latin typeface="Arial"/>
                <a:cs typeface="Arial"/>
              </a:rPr>
              <a:t>span</a:t>
            </a:r>
            <a:r>
              <a:rPr lang="en-US" sz="1400" b="1" dirty="0" smtClean="0">
                <a:latin typeface="Arial"/>
                <a:cs typeface="Arial"/>
              </a:rPr>
              <a:t>&gt;</a:t>
            </a:r>
          </a:p>
          <a:p>
            <a:pPr marL="417195" indent="-405130">
              <a:spcBef>
                <a:spcPts val="1090"/>
              </a:spcBef>
              <a:buSzPct val="164285"/>
              <a:buFont typeface="Arial"/>
              <a:buChar char="●"/>
              <a:tabLst>
                <a:tab pos="417195" algn="l"/>
                <a:tab pos="417830" algn="l"/>
              </a:tabLst>
            </a:pPr>
            <a:r>
              <a:rPr lang="en-US" sz="1400" spc="-5" dirty="0" smtClean="0">
                <a:latin typeface="Arial"/>
                <a:cs typeface="Arial"/>
              </a:rPr>
              <a:t>You can use these </a:t>
            </a:r>
            <a:r>
              <a:rPr sz="1400" b="1" u="sng" spc="-5" dirty="0" smtClean="0">
                <a:latin typeface="Arial"/>
                <a:cs typeface="Arial"/>
              </a:rPr>
              <a:t>attributes</a:t>
            </a:r>
            <a:r>
              <a:rPr sz="1400" b="1" spc="-5" dirty="0" smtClean="0">
                <a:latin typeface="Arial"/>
                <a:cs typeface="Arial"/>
              </a:rPr>
              <a:t> </a:t>
            </a:r>
            <a:r>
              <a:rPr lang="en-US" sz="1400" spc="-5" dirty="0" smtClean="0">
                <a:latin typeface="Arial"/>
                <a:cs typeface="Arial"/>
              </a:rPr>
              <a:t>in your </a:t>
            </a:r>
            <a:r>
              <a:rPr lang="en-US" sz="1400" b="1" spc="-5" dirty="0" smtClean="0">
                <a:latin typeface="Arial"/>
                <a:cs typeface="Arial"/>
              </a:rPr>
              <a:t>tags</a:t>
            </a:r>
            <a:r>
              <a:rPr sz="1400" spc="-5" dirty="0" smtClean="0">
                <a:latin typeface="Arial"/>
                <a:cs typeface="Arial"/>
              </a:rPr>
              <a:t>: </a:t>
            </a:r>
            <a:r>
              <a:rPr sz="1400" b="1" spc="-5" dirty="0" smtClean="0">
                <a:latin typeface="Arial"/>
                <a:cs typeface="Arial"/>
              </a:rPr>
              <a:t>title</a:t>
            </a:r>
            <a:r>
              <a:rPr lang="en-US" sz="1400" b="1" spc="-5" dirty="0" smtClean="0">
                <a:latin typeface="Arial"/>
                <a:cs typeface="Arial"/>
              </a:rPr>
              <a:t>=</a:t>
            </a:r>
            <a:r>
              <a:rPr sz="1400" b="1" spc="-5" dirty="0" smtClean="0">
                <a:latin typeface="Arial"/>
                <a:cs typeface="Arial"/>
              </a:rPr>
              <a:t>, </a:t>
            </a:r>
            <a:r>
              <a:rPr sz="1400" b="1" spc="-5" dirty="0" err="1" smtClean="0">
                <a:latin typeface="Arial"/>
                <a:cs typeface="Arial"/>
              </a:rPr>
              <a:t>href</a:t>
            </a:r>
            <a:r>
              <a:rPr lang="en-US" sz="1400" b="1" spc="-5" dirty="0" smtClean="0">
                <a:latin typeface="Arial"/>
                <a:cs typeface="Arial"/>
              </a:rPr>
              <a:t>=</a:t>
            </a:r>
            <a:r>
              <a:rPr sz="1400" b="1" spc="-5" dirty="0" smtClean="0">
                <a:latin typeface="Arial"/>
                <a:cs typeface="Arial"/>
              </a:rPr>
              <a:t>, </a:t>
            </a:r>
            <a:r>
              <a:rPr sz="1400" b="1" dirty="0" err="1" smtClean="0">
                <a:latin typeface="Arial"/>
                <a:cs typeface="Arial"/>
              </a:rPr>
              <a:t>src</a:t>
            </a:r>
            <a:r>
              <a:rPr lang="en-US" sz="1400" b="1" dirty="0" smtClean="0">
                <a:latin typeface="Arial"/>
                <a:cs typeface="Arial"/>
              </a:rPr>
              <a:t>=</a:t>
            </a:r>
            <a:r>
              <a:rPr sz="1400" b="1" dirty="0" smtClean="0">
                <a:latin typeface="Arial"/>
                <a:cs typeface="Arial"/>
              </a:rPr>
              <a:t>, </a:t>
            </a:r>
            <a:r>
              <a:rPr sz="1400" b="1" spc="-5" dirty="0" smtClean="0">
                <a:latin typeface="Arial"/>
                <a:cs typeface="Arial"/>
              </a:rPr>
              <a:t>width</a:t>
            </a:r>
            <a:r>
              <a:rPr lang="en-US" sz="1400" b="1" spc="-5" dirty="0" smtClean="0">
                <a:latin typeface="Arial"/>
                <a:cs typeface="Arial"/>
              </a:rPr>
              <a:t>=</a:t>
            </a:r>
            <a:r>
              <a:rPr sz="1400" b="1" spc="-5" dirty="0" smtClean="0">
                <a:latin typeface="Arial"/>
                <a:cs typeface="Arial"/>
              </a:rPr>
              <a:t>, height</a:t>
            </a:r>
            <a:r>
              <a:rPr lang="en-US" sz="1400" b="1" spc="-5" dirty="0" smtClean="0">
                <a:latin typeface="Arial"/>
                <a:cs typeface="Arial"/>
              </a:rPr>
              <a:t>=</a:t>
            </a:r>
            <a:r>
              <a:rPr sz="1400" b="1" spc="-5" dirty="0" smtClean="0">
                <a:latin typeface="Arial"/>
                <a:cs typeface="Arial"/>
              </a:rPr>
              <a:t>, alt</a:t>
            </a:r>
            <a:r>
              <a:rPr lang="en-US" sz="1400" b="1" spc="-5" dirty="0" smtClean="0">
                <a:latin typeface="Arial"/>
                <a:cs typeface="Arial"/>
              </a:rPr>
              <a:t>=</a:t>
            </a:r>
            <a:r>
              <a:rPr sz="1400" b="1" spc="-5" dirty="0" smtClean="0">
                <a:latin typeface="Arial"/>
                <a:cs typeface="Arial"/>
              </a:rPr>
              <a:t>,</a:t>
            </a:r>
            <a:r>
              <a:rPr sz="1400" b="1" spc="-50" dirty="0" smtClean="0">
                <a:latin typeface="Arial"/>
                <a:cs typeface="Arial"/>
              </a:rPr>
              <a:t> </a:t>
            </a:r>
            <a:r>
              <a:rPr sz="1400" b="1" spc="-5" dirty="0" smtClean="0">
                <a:latin typeface="Arial"/>
                <a:cs typeface="Arial"/>
              </a:rPr>
              <a:t>id</a:t>
            </a:r>
            <a:r>
              <a:rPr lang="en-US" sz="1400" b="1" spc="-5" dirty="0" smtClean="0">
                <a:latin typeface="Arial"/>
                <a:cs typeface="Arial"/>
              </a:rPr>
              <a:t>=</a:t>
            </a:r>
            <a:endParaRPr sz="1400" b="1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89840" y="4795585"/>
            <a:ext cx="2927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 smtClean="0">
                <a:latin typeface="Arial"/>
                <a:cs typeface="Arial"/>
              </a:rPr>
              <a:t>6</a:t>
            </a:r>
            <a:r>
              <a:rPr lang="en-US" sz="1400" spc="-5" dirty="0" smtClean="0">
                <a:latin typeface="Arial"/>
                <a:cs typeface="Arial"/>
              </a:rPr>
              <a:t>8</a:t>
            </a:r>
          </a:p>
        </p:txBody>
      </p:sp>
      <p:sp>
        <p:nvSpPr>
          <p:cNvPr id="6" name="object 6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351824" y="256205"/>
            <a:ext cx="25344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accent4">
                    <a:lumMod val="75000"/>
                  </a:schemeClr>
                </a:solidFill>
              </a:rPr>
              <a:t>Exercise</a:t>
            </a:r>
            <a:endParaRPr lang="en-US" sz="26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0192" y="390609"/>
            <a:ext cx="3498442" cy="283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323" y="1164569"/>
            <a:ext cx="655955" cy="178435"/>
          </a:xfrm>
          <a:custGeom>
            <a:avLst/>
            <a:gdLst/>
            <a:ahLst/>
            <a:cxnLst/>
            <a:rect l="l" t="t" r="r" b="b"/>
            <a:pathLst>
              <a:path w="655955" h="178434">
                <a:moveTo>
                  <a:pt x="21580" y="177998"/>
                </a:moveTo>
                <a:lnTo>
                  <a:pt x="14535" y="177998"/>
                </a:lnTo>
                <a:lnTo>
                  <a:pt x="11658" y="177849"/>
                </a:lnTo>
                <a:lnTo>
                  <a:pt x="9376" y="177551"/>
                </a:lnTo>
                <a:lnTo>
                  <a:pt x="7094" y="177353"/>
                </a:lnTo>
                <a:lnTo>
                  <a:pt x="0" y="173235"/>
                </a:lnTo>
                <a:lnTo>
                  <a:pt x="0" y="4762"/>
                </a:lnTo>
                <a:lnTo>
                  <a:pt x="297" y="3968"/>
                </a:lnTo>
                <a:lnTo>
                  <a:pt x="892" y="3274"/>
                </a:lnTo>
                <a:lnTo>
                  <a:pt x="1488" y="2480"/>
                </a:lnTo>
                <a:lnTo>
                  <a:pt x="2480" y="1885"/>
                </a:lnTo>
                <a:lnTo>
                  <a:pt x="3869" y="1488"/>
                </a:lnTo>
                <a:lnTo>
                  <a:pt x="5258" y="992"/>
                </a:lnTo>
                <a:lnTo>
                  <a:pt x="7094" y="644"/>
                </a:lnTo>
                <a:lnTo>
                  <a:pt x="9376" y="446"/>
                </a:lnTo>
                <a:lnTo>
                  <a:pt x="11658" y="148"/>
                </a:lnTo>
                <a:lnTo>
                  <a:pt x="14535" y="0"/>
                </a:lnTo>
                <a:lnTo>
                  <a:pt x="21580" y="0"/>
                </a:lnTo>
                <a:lnTo>
                  <a:pt x="24507" y="148"/>
                </a:lnTo>
                <a:lnTo>
                  <a:pt x="26789" y="446"/>
                </a:lnTo>
                <a:lnTo>
                  <a:pt x="29071" y="644"/>
                </a:lnTo>
                <a:lnTo>
                  <a:pt x="30857" y="992"/>
                </a:lnTo>
                <a:lnTo>
                  <a:pt x="32146" y="1488"/>
                </a:lnTo>
                <a:lnTo>
                  <a:pt x="33535" y="1885"/>
                </a:lnTo>
                <a:lnTo>
                  <a:pt x="34478" y="2480"/>
                </a:lnTo>
                <a:lnTo>
                  <a:pt x="34974" y="3274"/>
                </a:lnTo>
                <a:lnTo>
                  <a:pt x="35569" y="3968"/>
                </a:lnTo>
                <a:lnTo>
                  <a:pt x="35867" y="4762"/>
                </a:lnTo>
                <a:lnTo>
                  <a:pt x="35867" y="70395"/>
                </a:lnTo>
                <a:lnTo>
                  <a:pt x="137814" y="70395"/>
                </a:lnTo>
                <a:lnTo>
                  <a:pt x="137814" y="101054"/>
                </a:lnTo>
                <a:lnTo>
                  <a:pt x="35867" y="101054"/>
                </a:lnTo>
                <a:lnTo>
                  <a:pt x="35867" y="173235"/>
                </a:lnTo>
                <a:lnTo>
                  <a:pt x="26789" y="177551"/>
                </a:lnTo>
                <a:lnTo>
                  <a:pt x="24507" y="177849"/>
                </a:lnTo>
                <a:lnTo>
                  <a:pt x="21580" y="177998"/>
                </a:lnTo>
                <a:close/>
              </a:path>
              <a:path w="655955" h="178434">
                <a:moveTo>
                  <a:pt x="137814" y="70395"/>
                </a:moveTo>
                <a:lnTo>
                  <a:pt x="101947" y="70395"/>
                </a:lnTo>
                <a:lnTo>
                  <a:pt x="101947" y="4762"/>
                </a:lnTo>
                <a:lnTo>
                  <a:pt x="102244" y="3968"/>
                </a:lnTo>
                <a:lnTo>
                  <a:pt x="102840" y="3274"/>
                </a:lnTo>
                <a:lnTo>
                  <a:pt x="103435" y="2480"/>
                </a:lnTo>
                <a:lnTo>
                  <a:pt x="104378" y="1885"/>
                </a:lnTo>
                <a:lnTo>
                  <a:pt x="105667" y="1488"/>
                </a:lnTo>
                <a:lnTo>
                  <a:pt x="106957" y="992"/>
                </a:lnTo>
                <a:lnTo>
                  <a:pt x="108744" y="644"/>
                </a:lnTo>
                <a:lnTo>
                  <a:pt x="111025" y="446"/>
                </a:lnTo>
                <a:lnTo>
                  <a:pt x="113407" y="148"/>
                </a:lnTo>
                <a:lnTo>
                  <a:pt x="116383" y="0"/>
                </a:lnTo>
                <a:lnTo>
                  <a:pt x="123428" y="0"/>
                </a:lnTo>
                <a:lnTo>
                  <a:pt x="126255" y="148"/>
                </a:lnTo>
                <a:lnTo>
                  <a:pt x="128438" y="446"/>
                </a:lnTo>
                <a:lnTo>
                  <a:pt x="130720" y="644"/>
                </a:lnTo>
                <a:lnTo>
                  <a:pt x="132556" y="992"/>
                </a:lnTo>
                <a:lnTo>
                  <a:pt x="133945" y="1488"/>
                </a:lnTo>
                <a:lnTo>
                  <a:pt x="135334" y="1885"/>
                </a:lnTo>
                <a:lnTo>
                  <a:pt x="136326" y="2480"/>
                </a:lnTo>
                <a:lnTo>
                  <a:pt x="136921" y="3274"/>
                </a:lnTo>
                <a:lnTo>
                  <a:pt x="137517" y="3968"/>
                </a:lnTo>
                <a:lnTo>
                  <a:pt x="137814" y="4762"/>
                </a:lnTo>
                <a:lnTo>
                  <a:pt x="137814" y="70395"/>
                </a:lnTo>
                <a:close/>
              </a:path>
              <a:path w="655955" h="178434">
                <a:moveTo>
                  <a:pt x="123428" y="177998"/>
                </a:moveTo>
                <a:lnTo>
                  <a:pt x="116383" y="177998"/>
                </a:lnTo>
                <a:lnTo>
                  <a:pt x="113407" y="177849"/>
                </a:lnTo>
                <a:lnTo>
                  <a:pt x="111025" y="177551"/>
                </a:lnTo>
                <a:lnTo>
                  <a:pt x="108743" y="177353"/>
                </a:lnTo>
                <a:lnTo>
                  <a:pt x="101947" y="173235"/>
                </a:lnTo>
                <a:lnTo>
                  <a:pt x="101947" y="101054"/>
                </a:lnTo>
                <a:lnTo>
                  <a:pt x="137814" y="101054"/>
                </a:lnTo>
                <a:lnTo>
                  <a:pt x="137814" y="173235"/>
                </a:lnTo>
                <a:lnTo>
                  <a:pt x="128438" y="177551"/>
                </a:lnTo>
                <a:lnTo>
                  <a:pt x="126255" y="177849"/>
                </a:lnTo>
                <a:lnTo>
                  <a:pt x="123428" y="177998"/>
                </a:lnTo>
                <a:close/>
              </a:path>
              <a:path w="655955" h="178434">
                <a:moveTo>
                  <a:pt x="289240" y="30063"/>
                </a:moveTo>
                <a:lnTo>
                  <a:pt x="163133" y="30063"/>
                </a:lnTo>
                <a:lnTo>
                  <a:pt x="162340" y="29815"/>
                </a:lnTo>
                <a:lnTo>
                  <a:pt x="158768" y="20439"/>
                </a:lnTo>
                <a:lnTo>
                  <a:pt x="158768" y="10517"/>
                </a:lnTo>
                <a:lnTo>
                  <a:pt x="163133" y="744"/>
                </a:lnTo>
                <a:lnTo>
                  <a:pt x="289240" y="744"/>
                </a:lnTo>
                <a:lnTo>
                  <a:pt x="289985" y="992"/>
                </a:lnTo>
                <a:lnTo>
                  <a:pt x="291374" y="1984"/>
                </a:lnTo>
                <a:lnTo>
                  <a:pt x="291919" y="2827"/>
                </a:lnTo>
                <a:lnTo>
                  <a:pt x="292316" y="4018"/>
                </a:lnTo>
                <a:lnTo>
                  <a:pt x="292812" y="5109"/>
                </a:lnTo>
                <a:lnTo>
                  <a:pt x="293160" y="6647"/>
                </a:lnTo>
                <a:lnTo>
                  <a:pt x="293557" y="10517"/>
                </a:lnTo>
                <a:lnTo>
                  <a:pt x="293557" y="20439"/>
                </a:lnTo>
                <a:lnTo>
                  <a:pt x="293160" y="24110"/>
                </a:lnTo>
                <a:lnTo>
                  <a:pt x="292812" y="25598"/>
                </a:lnTo>
                <a:lnTo>
                  <a:pt x="292316" y="26789"/>
                </a:lnTo>
                <a:lnTo>
                  <a:pt x="291919" y="27880"/>
                </a:lnTo>
                <a:lnTo>
                  <a:pt x="291374" y="28723"/>
                </a:lnTo>
                <a:lnTo>
                  <a:pt x="290679" y="29319"/>
                </a:lnTo>
                <a:lnTo>
                  <a:pt x="289985" y="29815"/>
                </a:lnTo>
                <a:lnTo>
                  <a:pt x="289240" y="30063"/>
                </a:lnTo>
                <a:close/>
              </a:path>
              <a:path w="655955" h="178434">
                <a:moveTo>
                  <a:pt x="229610" y="177998"/>
                </a:moveTo>
                <a:lnTo>
                  <a:pt x="222764" y="177998"/>
                </a:lnTo>
                <a:lnTo>
                  <a:pt x="219837" y="177849"/>
                </a:lnTo>
                <a:lnTo>
                  <a:pt x="217456" y="177551"/>
                </a:lnTo>
                <a:lnTo>
                  <a:pt x="215174" y="177353"/>
                </a:lnTo>
                <a:lnTo>
                  <a:pt x="208228" y="173235"/>
                </a:lnTo>
                <a:lnTo>
                  <a:pt x="208228" y="30063"/>
                </a:lnTo>
                <a:lnTo>
                  <a:pt x="244245" y="30063"/>
                </a:lnTo>
                <a:lnTo>
                  <a:pt x="244245" y="173235"/>
                </a:lnTo>
                <a:lnTo>
                  <a:pt x="234720" y="177551"/>
                </a:lnTo>
                <a:lnTo>
                  <a:pt x="232438" y="177849"/>
                </a:lnTo>
                <a:lnTo>
                  <a:pt x="229610" y="177998"/>
                </a:lnTo>
                <a:close/>
              </a:path>
              <a:path w="655955" h="178434">
                <a:moveTo>
                  <a:pt x="334881" y="177998"/>
                </a:moveTo>
                <a:lnTo>
                  <a:pt x="328234" y="177998"/>
                </a:lnTo>
                <a:lnTo>
                  <a:pt x="325505" y="177849"/>
                </a:lnTo>
                <a:lnTo>
                  <a:pt x="323322" y="177551"/>
                </a:lnTo>
                <a:lnTo>
                  <a:pt x="321140" y="177353"/>
                </a:lnTo>
                <a:lnTo>
                  <a:pt x="314542" y="10467"/>
                </a:lnTo>
                <a:lnTo>
                  <a:pt x="315782" y="6945"/>
                </a:lnTo>
                <a:lnTo>
                  <a:pt x="320743" y="1984"/>
                </a:lnTo>
                <a:lnTo>
                  <a:pt x="324017" y="744"/>
                </a:lnTo>
                <a:lnTo>
                  <a:pt x="355767" y="744"/>
                </a:lnTo>
                <a:lnTo>
                  <a:pt x="379485" y="21282"/>
                </a:lnTo>
                <a:lnTo>
                  <a:pt x="382183" y="28723"/>
                </a:lnTo>
                <a:lnTo>
                  <a:pt x="348474" y="28723"/>
                </a:lnTo>
                <a:lnTo>
                  <a:pt x="348431" y="173384"/>
                </a:lnTo>
                <a:lnTo>
                  <a:pt x="348226" y="174079"/>
                </a:lnTo>
                <a:lnTo>
                  <a:pt x="339693" y="177551"/>
                </a:lnTo>
                <a:lnTo>
                  <a:pt x="337610" y="177849"/>
                </a:lnTo>
                <a:lnTo>
                  <a:pt x="334881" y="177998"/>
                </a:lnTo>
                <a:close/>
              </a:path>
              <a:path w="655955" h="178434">
                <a:moveTo>
                  <a:pt x="451306" y="126206"/>
                </a:moveTo>
                <a:lnTo>
                  <a:pt x="418126" y="126206"/>
                </a:lnTo>
                <a:lnTo>
                  <a:pt x="457761" y="21133"/>
                </a:lnTo>
                <a:lnTo>
                  <a:pt x="458905" y="17512"/>
                </a:lnTo>
                <a:lnTo>
                  <a:pt x="460195" y="14337"/>
                </a:lnTo>
                <a:lnTo>
                  <a:pt x="461584" y="11757"/>
                </a:lnTo>
                <a:lnTo>
                  <a:pt x="462973" y="9078"/>
                </a:lnTo>
                <a:lnTo>
                  <a:pt x="464610" y="6945"/>
                </a:lnTo>
                <a:lnTo>
                  <a:pt x="466495" y="5357"/>
                </a:lnTo>
                <a:lnTo>
                  <a:pt x="468380" y="3671"/>
                </a:lnTo>
                <a:lnTo>
                  <a:pt x="470563" y="2480"/>
                </a:lnTo>
                <a:lnTo>
                  <a:pt x="473043" y="1785"/>
                </a:lnTo>
                <a:lnTo>
                  <a:pt x="475623" y="1091"/>
                </a:lnTo>
                <a:lnTo>
                  <a:pt x="478600" y="744"/>
                </a:lnTo>
                <a:lnTo>
                  <a:pt x="508564" y="744"/>
                </a:lnTo>
                <a:lnTo>
                  <a:pt x="510647" y="1091"/>
                </a:lnTo>
                <a:lnTo>
                  <a:pt x="512334" y="1785"/>
                </a:lnTo>
                <a:lnTo>
                  <a:pt x="514120" y="2381"/>
                </a:lnTo>
                <a:lnTo>
                  <a:pt x="515559" y="3323"/>
                </a:lnTo>
                <a:lnTo>
                  <a:pt x="516650" y="4613"/>
                </a:lnTo>
                <a:lnTo>
                  <a:pt x="517841" y="5804"/>
                </a:lnTo>
                <a:lnTo>
                  <a:pt x="518734" y="7292"/>
                </a:lnTo>
                <a:lnTo>
                  <a:pt x="519329" y="9078"/>
                </a:lnTo>
                <a:lnTo>
                  <a:pt x="519924" y="10765"/>
                </a:lnTo>
                <a:lnTo>
                  <a:pt x="520222" y="12749"/>
                </a:lnTo>
                <a:lnTo>
                  <a:pt x="520222" y="28723"/>
                </a:lnTo>
                <a:lnTo>
                  <a:pt x="485992" y="28723"/>
                </a:lnTo>
                <a:lnTo>
                  <a:pt x="451306" y="126206"/>
                </a:lnTo>
                <a:close/>
              </a:path>
              <a:path w="655955" h="178434">
                <a:moveTo>
                  <a:pt x="419565" y="177998"/>
                </a:moveTo>
                <a:lnTo>
                  <a:pt x="413413" y="177998"/>
                </a:lnTo>
                <a:lnTo>
                  <a:pt x="410784" y="177899"/>
                </a:lnTo>
                <a:lnTo>
                  <a:pt x="398183" y="172194"/>
                </a:lnTo>
                <a:lnTo>
                  <a:pt x="348772" y="28723"/>
                </a:lnTo>
                <a:lnTo>
                  <a:pt x="382183" y="28723"/>
                </a:lnTo>
                <a:lnTo>
                  <a:pt x="417531" y="126206"/>
                </a:lnTo>
                <a:lnTo>
                  <a:pt x="451306" y="126206"/>
                </a:lnTo>
                <a:lnTo>
                  <a:pt x="434894" y="172342"/>
                </a:lnTo>
                <a:lnTo>
                  <a:pt x="434547" y="173384"/>
                </a:lnTo>
                <a:lnTo>
                  <a:pt x="433902" y="174376"/>
                </a:lnTo>
                <a:lnTo>
                  <a:pt x="433009" y="175170"/>
                </a:lnTo>
                <a:lnTo>
                  <a:pt x="432215" y="175964"/>
                </a:lnTo>
                <a:lnTo>
                  <a:pt x="431123" y="176609"/>
                </a:lnTo>
                <a:lnTo>
                  <a:pt x="429735" y="177105"/>
                </a:lnTo>
                <a:lnTo>
                  <a:pt x="428345" y="177502"/>
                </a:lnTo>
                <a:lnTo>
                  <a:pt x="426559" y="177750"/>
                </a:lnTo>
                <a:lnTo>
                  <a:pt x="422194" y="177948"/>
                </a:lnTo>
                <a:lnTo>
                  <a:pt x="419565" y="177998"/>
                </a:lnTo>
                <a:close/>
              </a:path>
              <a:path w="655955" h="178434">
                <a:moveTo>
                  <a:pt x="506629" y="177998"/>
                </a:moveTo>
                <a:lnTo>
                  <a:pt x="499981" y="177998"/>
                </a:lnTo>
                <a:lnTo>
                  <a:pt x="497253" y="177849"/>
                </a:lnTo>
                <a:lnTo>
                  <a:pt x="495070" y="177551"/>
                </a:lnTo>
                <a:lnTo>
                  <a:pt x="492887" y="177353"/>
                </a:lnTo>
                <a:lnTo>
                  <a:pt x="486289" y="28723"/>
                </a:lnTo>
                <a:lnTo>
                  <a:pt x="520222" y="28723"/>
                </a:lnTo>
                <a:lnTo>
                  <a:pt x="520178" y="173384"/>
                </a:lnTo>
                <a:lnTo>
                  <a:pt x="511590" y="177551"/>
                </a:lnTo>
                <a:lnTo>
                  <a:pt x="509407" y="177849"/>
                </a:lnTo>
                <a:lnTo>
                  <a:pt x="506629" y="177998"/>
                </a:lnTo>
                <a:close/>
              </a:path>
              <a:path w="655955" h="178434">
                <a:moveTo>
                  <a:pt x="651123" y="177254"/>
                </a:moveTo>
                <a:lnTo>
                  <a:pt x="566340" y="177254"/>
                </a:lnTo>
                <a:lnTo>
                  <a:pt x="563760" y="176361"/>
                </a:lnTo>
                <a:lnTo>
                  <a:pt x="561677" y="174575"/>
                </a:lnTo>
                <a:lnTo>
                  <a:pt x="559692" y="172789"/>
                </a:lnTo>
                <a:lnTo>
                  <a:pt x="558700" y="169912"/>
                </a:lnTo>
                <a:lnTo>
                  <a:pt x="558700" y="4762"/>
                </a:lnTo>
                <a:lnTo>
                  <a:pt x="558998" y="3968"/>
                </a:lnTo>
                <a:lnTo>
                  <a:pt x="559593" y="3274"/>
                </a:lnTo>
                <a:lnTo>
                  <a:pt x="560189" y="2480"/>
                </a:lnTo>
                <a:lnTo>
                  <a:pt x="561181" y="1885"/>
                </a:lnTo>
                <a:lnTo>
                  <a:pt x="562570" y="1488"/>
                </a:lnTo>
                <a:lnTo>
                  <a:pt x="563959" y="992"/>
                </a:lnTo>
                <a:lnTo>
                  <a:pt x="565795" y="644"/>
                </a:lnTo>
                <a:lnTo>
                  <a:pt x="568076" y="446"/>
                </a:lnTo>
                <a:lnTo>
                  <a:pt x="570359" y="148"/>
                </a:lnTo>
                <a:lnTo>
                  <a:pt x="573236" y="0"/>
                </a:lnTo>
                <a:lnTo>
                  <a:pt x="580280" y="0"/>
                </a:lnTo>
                <a:lnTo>
                  <a:pt x="583207" y="148"/>
                </a:lnTo>
                <a:lnTo>
                  <a:pt x="585489" y="446"/>
                </a:lnTo>
                <a:lnTo>
                  <a:pt x="587772" y="644"/>
                </a:lnTo>
                <a:lnTo>
                  <a:pt x="589557" y="992"/>
                </a:lnTo>
                <a:lnTo>
                  <a:pt x="590847" y="1488"/>
                </a:lnTo>
                <a:lnTo>
                  <a:pt x="592236" y="1885"/>
                </a:lnTo>
                <a:lnTo>
                  <a:pt x="593228" y="2480"/>
                </a:lnTo>
                <a:lnTo>
                  <a:pt x="593824" y="3274"/>
                </a:lnTo>
                <a:lnTo>
                  <a:pt x="594419" y="3968"/>
                </a:lnTo>
                <a:lnTo>
                  <a:pt x="594717" y="4762"/>
                </a:lnTo>
                <a:lnTo>
                  <a:pt x="594717" y="147637"/>
                </a:lnTo>
                <a:lnTo>
                  <a:pt x="651123" y="147637"/>
                </a:lnTo>
                <a:lnTo>
                  <a:pt x="651916" y="147885"/>
                </a:lnTo>
                <a:lnTo>
                  <a:pt x="653305" y="148877"/>
                </a:lnTo>
                <a:lnTo>
                  <a:pt x="653851" y="149721"/>
                </a:lnTo>
                <a:lnTo>
                  <a:pt x="654248" y="150911"/>
                </a:lnTo>
                <a:lnTo>
                  <a:pt x="654744" y="152003"/>
                </a:lnTo>
                <a:lnTo>
                  <a:pt x="655091" y="153491"/>
                </a:lnTo>
                <a:lnTo>
                  <a:pt x="655290" y="155376"/>
                </a:lnTo>
                <a:lnTo>
                  <a:pt x="655587" y="157261"/>
                </a:lnTo>
                <a:lnTo>
                  <a:pt x="655736" y="159543"/>
                </a:lnTo>
                <a:lnTo>
                  <a:pt x="655736" y="165000"/>
                </a:lnTo>
                <a:lnTo>
                  <a:pt x="655587" y="167332"/>
                </a:lnTo>
                <a:lnTo>
                  <a:pt x="655290" y="169217"/>
                </a:lnTo>
                <a:lnTo>
                  <a:pt x="655091" y="171003"/>
                </a:lnTo>
                <a:lnTo>
                  <a:pt x="654744" y="172541"/>
                </a:lnTo>
                <a:lnTo>
                  <a:pt x="654248" y="173831"/>
                </a:lnTo>
                <a:lnTo>
                  <a:pt x="653851" y="175021"/>
                </a:lnTo>
                <a:lnTo>
                  <a:pt x="653305" y="175914"/>
                </a:lnTo>
                <a:lnTo>
                  <a:pt x="652611" y="176510"/>
                </a:lnTo>
                <a:lnTo>
                  <a:pt x="651916" y="177006"/>
                </a:lnTo>
                <a:lnTo>
                  <a:pt x="651123" y="177254"/>
                </a:lnTo>
                <a:close/>
              </a:path>
            </a:pathLst>
          </a:custGeom>
          <a:solidFill>
            <a:srgbClr val="DB4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67594" y="1531877"/>
            <a:ext cx="2931552" cy="1940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3344" y="1558964"/>
            <a:ext cx="1040023" cy="1669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07197" y="1533365"/>
            <a:ext cx="410845" cy="193040"/>
          </a:xfrm>
          <a:custGeom>
            <a:avLst/>
            <a:gdLst/>
            <a:ahLst/>
            <a:cxnLst/>
            <a:rect l="l" t="t" r="r" b="b"/>
            <a:pathLst>
              <a:path w="410845" h="193039">
                <a:moveTo>
                  <a:pt x="14287" y="93761"/>
                </a:moveTo>
                <a:lnTo>
                  <a:pt x="11807" y="93761"/>
                </a:lnTo>
                <a:lnTo>
                  <a:pt x="10914" y="93464"/>
                </a:lnTo>
                <a:lnTo>
                  <a:pt x="6697" y="77142"/>
                </a:lnTo>
                <a:lnTo>
                  <a:pt x="6895" y="74959"/>
                </a:lnTo>
                <a:lnTo>
                  <a:pt x="7292" y="73372"/>
                </a:lnTo>
                <a:lnTo>
                  <a:pt x="7788" y="71685"/>
                </a:lnTo>
                <a:lnTo>
                  <a:pt x="8681" y="70197"/>
                </a:lnTo>
                <a:lnTo>
                  <a:pt x="9971" y="68907"/>
                </a:lnTo>
                <a:lnTo>
                  <a:pt x="11261" y="67518"/>
                </a:lnTo>
                <a:lnTo>
                  <a:pt x="41820" y="56703"/>
                </a:lnTo>
                <a:lnTo>
                  <a:pt x="46881" y="55810"/>
                </a:lnTo>
                <a:lnTo>
                  <a:pt x="52090" y="55364"/>
                </a:lnTo>
                <a:lnTo>
                  <a:pt x="66973" y="55364"/>
                </a:lnTo>
                <a:lnTo>
                  <a:pt x="103038" y="70693"/>
                </a:lnTo>
                <a:lnTo>
                  <a:pt x="108100" y="81408"/>
                </a:lnTo>
                <a:lnTo>
                  <a:pt x="48716" y="81408"/>
                </a:lnTo>
                <a:lnTo>
                  <a:pt x="43556" y="82053"/>
                </a:lnTo>
                <a:lnTo>
                  <a:pt x="34528" y="84633"/>
                </a:lnTo>
                <a:lnTo>
                  <a:pt x="30559" y="86072"/>
                </a:lnTo>
                <a:lnTo>
                  <a:pt x="27087" y="87659"/>
                </a:lnTo>
                <a:lnTo>
                  <a:pt x="23713" y="89148"/>
                </a:lnTo>
                <a:lnTo>
                  <a:pt x="20835" y="90537"/>
                </a:lnTo>
                <a:lnTo>
                  <a:pt x="18454" y="91826"/>
                </a:lnTo>
                <a:lnTo>
                  <a:pt x="16173" y="93116"/>
                </a:lnTo>
                <a:lnTo>
                  <a:pt x="14287" y="93761"/>
                </a:lnTo>
                <a:close/>
              </a:path>
              <a:path w="410845" h="193039">
                <a:moveTo>
                  <a:pt x="52188" y="192583"/>
                </a:moveTo>
                <a:lnTo>
                  <a:pt x="37901" y="192583"/>
                </a:lnTo>
                <a:lnTo>
                  <a:pt x="31948" y="191740"/>
                </a:lnTo>
                <a:lnTo>
                  <a:pt x="1091" y="165298"/>
                </a:lnTo>
                <a:lnTo>
                  <a:pt x="0" y="159543"/>
                </a:lnTo>
                <a:lnTo>
                  <a:pt x="0" y="145950"/>
                </a:lnTo>
                <a:lnTo>
                  <a:pt x="28922" y="115738"/>
                </a:lnTo>
                <a:lnTo>
                  <a:pt x="65633" y="111621"/>
                </a:lnTo>
                <a:lnTo>
                  <a:pt x="77539" y="111621"/>
                </a:lnTo>
                <a:lnTo>
                  <a:pt x="77539" y="100409"/>
                </a:lnTo>
                <a:lnTo>
                  <a:pt x="77142" y="97085"/>
                </a:lnTo>
                <a:lnTo>
                  <a:pt x="75555" y="91330"/>
                </a:lnTo>
                <a:lnTo>
                  <a:pt x="74265" y="88949"/>
                </a:lnTo>
                <a:lnTo>
                  <a:pt x="72479" y="87064"/>
                </a:lnTo>
                <a:lnTo>
                  <a:pt x="70693" y="85080"/>
                </a:lnTo>
                <a:lnTo>
                  <a:pt x="68312" y="83641"/>
                </a:lnTo>
                <a:lnTo>
                  <a:pt x="65335" y="82748"/>
                </a:lnTo>
                <a:lnTo>
                  <a:pt x="62458" y="81855"/>
                </a:lnTo>
                <a:lnTo>
                  <a:pt x="58837" y="81408"/>
                </a:lnTo>
                <a:lnTo>
                  <a:pt x="108100" y="81408"/>
                </a:lnTo>
                <a:lnTo>
                  <a:pt x="110182" y="87758"/>
                </a:lnTo>
                <a:lnTo>
                  <a:pt x="111174" y="95001"/>
                </a:lnTo>
                <a:lnTo>
                  <a:pt x="111174" y="133052"/>
                </a:lnTo>
                <a:lnTo>
                  <a:pt x="58886" y="133052"/>
                </a:lnTo>
                <a:lnTo>
                  <a:pt x="54124" y="133498"/>
                </a:lnTo>
                <a:lnTo>
                  <a:pt x="50155" y="134391"/>
                </a:lnTo>
                <a:lnTo>
                  <a:pt x="46285" y="135185"/>
                </a:lnTo>
                <a:lnTo>
                  <a:pt x="43111" y="136425"/>
                </a:lnTo>
                <a:lnTo>
                  <a:pt x="40630" y="138112"/>
                </a:lnTo>
                <a:lnTo>
                  <a:pt x="38149" y="139699"/>
                </a:lnTo>
                <a:lnTo>
                  <a:pt x="36363" y="141684"/>
                </a:lnTo>
                <a:lnTo>
                  <a:pt x="35272" y="144065"/>
                </a:lnTo>
                <a:lnTo>
                  <a:pt x="34181" y="146347"/>
                </a:lnTo>
                <a:lnTo>
                  <a:pt x="33635" y="148976"/>
                </a:lnTo>
                <a:lnTo>
                  <a:pt x="33635" y="157013"/>
                </a:lnTo>
                <a:lnTo>
                  <a:pt x="35223" y="161032"/>
                </a:lnTo>
                <a:lnTo>
                  <a:pt x="38398" y="164008"/>
                </a:lnTo>
                <a:lnTo>
                  <a:pt x="41671" y="166885"/>
                </a:lnTo>
                <a:lnTo>
                  <a:pt x="46137" y="168324"/>
                </a:lnTo>
                <a:lnTo>
                  <a:pt x="111174" y="168324"/>
                </a:lnTo>
                <a:lnTo>
                  <a:pt x="111174" y="175617"/>
                </a:lnTo>
                <a:lnTo>
                  <a:pt x="82748" y="175617"/>
                </a:lnTo>
                <a:lnTo>
                  <a:pt x="77787" y="180975"/>
                </a:lnTo>
                <a:lnTo>
                  <a:pt x="72083" y="185142"/>
                </a:lnTo>
                <a:lnTo>
                  <a:pt x="59283" y="191095"/>
                </a:lnTo>
                <a:lnTo>
                  <a:pt x="52188" y="192583"/>
                </a:lnTo>
                <a:close/>
              </a:path>
              <a:path w="410845" h="193039">
                <a:moveTo>
                  <a:pt x="111174" y="168324"/>
                </a:moveTo>
                <a:lnTo>
                  <a:pt x="56654" y="168324"/>
                </a:lnTo>
                <a:lnTo>
                  <a:pt x="61069" y="167084"/>
                </a:lnTo>
                <a:lnTo>
                  <a:pt x="65038" y="164603"/>
                </a:lnTo>
                <a:lnTo>
                  <a:pt x="69105" y="162123"/>
                </a:lnTo>
                <a:lnTo>
                  <a:pt x="73272" y="158551"/>
                </a:lnTo>
                <a:lnTo>
                  <a:pt x="77539" y="153888"/>
                </a:lnTo>
                <a:lnTo>
                  <a:pt x="77539" y="133052"/>
                </a:lnTo>
                <a:lnTo>
                  <a:pt x="111174" y="133052"/>
                </a:lnTo>
                <a:lnTo>
                  <a:pt x="111174" y="168324"/>
                </a:lnTo>
                <a:close/>
              </a:path>
              <a:path w="410845" h="193039">
                <a:moveTo>
                  <a:pt x="100658" y="190202"/>
                </a:moveTo>
                <a:lnTo>
                  <a:pt x="92819" y="190202"/>
                </a:lnTo>
                <a:lnTo>
                  <a:pt x="89843" y="190053"/>
                </a:lnTo>
                <a:lnTo>
                  <a:pt x="82748" y="186481"/>
                </a:lnTo>
                <a:lnTo>
                  <a:pt x="82748" y="175617"/>
                </a:lnTo>
                <a:lnTo>
                  <a:pt x="111174" y="175617"/>
                </a:lnTo>
                <a:lnTo>
                  <a:pt x="111174" y="186481"/>
                </a:lnTo>
                <a:lnTo>
                  <a:pt x="100658" y="190202"/>
                </a:lnTo>
                <a:close/>
              </a:path>
              <a:path w="410845" h="193039">
                <a:moveTo>
                  <a:pt x="256144" y="77241"/>
                </a:moveTo>
                <a:lnTo>
                  <a:pt x="174811" y="77241"/>
                </a:lnTo>
                <a:lnTo>
                  <a:pt x="179825" y="72088"/>
                </a:lnTo>
                <a:lnTo>
                  <a:pt x="209538" y="55364"/>
                </a:lnTo>
                <a:lnTo>
                  <a:pt x="225313" y="55364"/>
                </a:lnTo>
                <a:lnTo>
                  <a:pt x="232259" y="56753"/>
                </a:lnTo>
                <a:lnTo>
                  <a:pt x="237914" y="59531"/>
                </a:lnTo>
                <a:lnTo>
                  <a:pt x="243669" y="62210"/>
                </a:lnTo>
                <a:lnTo>
                  <a:pt x="248283" y="65881"/>
                </a:lnTo>
                <a:lnTo>
                  <a:pt x="255228" y="75207"/>
                </a:lnTo>
                <a:lnTo>
                  <a:pt x="256144" y="77241"/>
                </a:lnTo>
                <a:close/>
              </a:path>
              <a:path w="410845" h="193039">
                <a:moveTo>
                  <a:pt x="165980" y="190202"/>
                </a:moveTo>
                <a:lnTo>
                  <a:pt x="159234" y="190202"/>
                </a:lnTo>
                <a:lnTo>
                  <a:pt x="156455" y="190103"/>
                </a:lnTo>
                <a:lnTo>
                  <a:pt x="145343" y="185737"/>
                </a:lnTo>
                <a:lnTo>
                  <a:pt x="145343" y="62210"/>
                </a:lnTo>
                <a:lnTo>
                  <a:pt x="145592" y="61416"/>
                </a:lnTo>
                <a:lnTo>
                  <a:pt x="146584" y="60027"/>
                </a:lnTo>
                <a:lnTo>
                  <a:pt x="147377" y="59481"/>
                </a:lnTo>
                <a:lnTo>
                  <a:pt x="148469" y="59084"/>
                </a:lnTo>
                <a:lnTo>
                  <a:pt x="149659" y="58588"/>
                </a:lnTo>
                <a:lnTo>
                  <a:pt x="151197" y="58241"/>
                </a:lnTo>
                <a:lnTo>
                  <a:pt x="154967" y="57844"/>
                </a:lnTo>
                <a:lnTo>
                  <a:pt x="157299" y="57745"/>
                </a:lnTo>
                <a:lnTo>
                  <a:pt x="163054" y="57745"/>
                </a:lnTo>
                <a:lnTo>
                  <a:pt x="165484" y="57844"/>
                </a:lnTo>
                <a:lnTo>
                  <a:pt x="169255" y="58241"/>
                </a:lnTo>
                <a:lnTo>
                  <a:pt x="170694" y="58588"/>
                </a:lnTo>
                <a:lnTo>
                  <a:pt x="171686" y="59084"/>
                </a:lnTo>
                <a:lnTo>
                  <a:pt x="172777" y="59481"/>
                </a:lnTo>
                <a:lnTo>
                  <a:pt x="173571" y="60027"/>
                </a:lnTo>
                <a:lnTo>
                  <a:pt x="174563" y="61416"/>
                </a:lnTo>
                <a:lnTo>
                  <a:pt x="174811" y="62210"/>
                </a:lnTo>
                <a:lnTo>
                  <a:pt x="174811" y="77241"/>
                </a:lnTo>
                <a:lnTo>
                  <a:pt x="256144" y="77241"/>
                </a:lnTo>
                <a:lnTo>
                  <a:pt x="257708" y="80714"/>
                </a:lnTo>
                <a:lnTo>
                  <a:pt x="258778" y="85278"/>
                </a:lnTo>
                <a:lnTo>
                  <a:pt x="202592" y="85278"/>
                </a:lnTo>
                <a:lnTo>
                  <a:pt x="198177" y="86866"/>
                </a:lnTo>
                <a:lnTo>
                  <a:pt x="189248" y="93216"/>
                </a:lnTo>
                <a:lnTo>
                  <a:pt x="184584" y="97829"/>
                </a:lnTo>
                <a:lnTo>
                  <a:pt x="179723" y="103882"/>
                </a:lnTo>
                <a:lnTo>
                  <a:pt x="179723" y="185737"/>
                </a:lnTo>
                <a:lnTo>
                  <a:pt x="179425" y="186531"/>
                </a:lnTo>
                <a:lnTo>
                  <a:pt x="178829" y="187225"/>
                </a:lnTo>
                <a:lnTo>
                  <a:pt x="178334" y="187920"/>
                </a:lnTo>
                <a:lnTo>
                  <a:pt x="177441" y="188515"/>
                </a:lnTo>
                <a:lnTo>
                  <a:pt x="176151" y="189011"/>
                </a:lnTo>
                <a:lnTo>
                  <a:pt x="174860" y="189408"/>
                </a:lnTo>
                <a:lnTo>
                  <a:pt x="173124" y="189706"/>
                </a:lnTo>
                <a:lnTo>
                  <a:pt x="168759" y="190103"/>
                </a:lnTo>
                <a:lnTo>
                  <a:pt x="165980" y="190202"/>
                </a:lnTo>
                <a:close/>
              </a:path>
              <a:path w="410845" h="193039">
                <a:moveTo>
                  <a:pt x="247886" y="190202"/>
                </a:moveTo>
                <a:lnTo>
                  <a:pt x="241238" y="190202"/>
                </a:lnTo>
                <a:lnTo>
                  <a:pt x="238410" y="190103"/>
                </a:lnTo>
                <a:lnTo>
                  <a:pt x="227348" y="185737"/>
                </a:lnTo>
                <a:lnTo>
                  <a:pt x="227348" y="109487"/>
                </a:lnTo>
                <a:lnTo>
                  <a:pt x="226901" y="104874"/>
                </a:lnTo>
                <a:lnTo>
                  <a:pt x="226008" y="101500"/>
                </a:lnTo>
                <a:lnTo>
                  <a:pt x="225214" y="98127"/>
                </a:lnTo>
                <a:lnTo>
                  <a:pt x="223974" y="95250"/>
                </a:lnTo>
                <a:lnTo>
                  <a:pt x="222287" y="92868"/>
                </a:lnTo>
                <a:lnTo>
                  <a:pt x="220699" y="90388"/>
                </a:lnTo>
                <a:lnTo>
                  <a:pt x="218616" y="88503"/>
                </a:lnTo>
                <a:lnTo>
                  <a:pt x="213457" y="85923"/>
                </a:lnTo>
                <a:lnTo>
                  <a:pt x="210431" y="85278"/>
                </a:lnTo>
                <a:lnTo>
                  <a:pt x="258778" y="85278"/>
                </a:lnTo>
                <a:lnTo>
                  <a:pt x="259197" y="87064"/>
                </a:lnTo>
                <a:lnTo>
                  <a:pt x="260784" y="93315"/>
                </a:lnTo>
                <a:lnTo>
                  <a:pt x="261578" y="100855"/>
                </a:lnTo>
                <a:lnTo>
                  <a:pt x="261578" y="185737"/>
                </a:lnTo>
                <a:lnTo>
                  <a:pt x="261280" y="186531"/>
                </a:lnTo>
                <a:lnTo>
                  <a:pt x="260685" y="187225"/>
                </a:lnTo>
                <a:lnTo>
                  <a:pt x="260189" y="187920"/>
                </a:lnTo>
                <a:lnTo>
                  <a:pt x="250614" y="190103"/>
                </a:lnTo>
                <a:lnTo>
                  <a:pt x="247886" y="190202"/>
                </a:lnTo>
                <a:close/>
              </a:path>
              <a:path w="410845" h="193039">
                <a:moveTo>
                  <a:pt x="410738" y="71735"/>
                </a:moveTo>
                <a:lnTo>
                  <a:pt x="376657" y="71735"/>
                </a:lnTo>
                <a:lnTo>
                  <a:pt x="376657" y="4911"/>
                </a:lnTo>
                <a:lnTo>
                  <a:pt x="376905" y="4117"/>
                </a:lnTo>
                <a:lnTo>
                  <a:pt x="377897" y="2728"/>
                </a:lnTo>
                <a:lnTo>
                  <a:pt x="378790" y="2133"/>
                </a:lnTo>
                <a:lnTo>
                  <a:pt x="380080" y="1637"/>
                </a:lnTo>
                <a:lnTo>
                  <a:pt x="381370" y="1041"/>
                </a:lnTo>
                <a:lnTo>
                  <a:pt x="383106" y="644"/>
                </a:lnTo>
                <a:lnTo>
                  <a:pt x="385289" y="446"/>
                </a:lnTo>
                <a:lnTo>
                  <a:pt x="387472" y="148"/>
                </a:lnTo>
                <a:lnTo>
                  <a:pt x="390250" y="0"/>
                </a:lnTo>
                <a:lnTo>
                  <a:pt x="396997" y="0"/>
                </a:lnTo>
                <a:lnTo>
                  <a:pt x="399775" y="148"/>
                </a:lnTo>
                <a:lnTo>
                  <a:pt x="401958" y="446"/>
                </a:lnTo>
                <a:lnTo>
                  <a:pt x="404141" y="644"/>
                </a:lnTo>
                <a:lnTo>
                  <a:pt x="405877" y="1041"/>
                </a:lnTo>
                <a:lnTo>
                  <a:pt x="407167" y="1637"/>
                </a:lnTo>
                <a:lnTo>
                  <a:pt x="408457" y="2133"/>
                </a:lnTo>
                <a:lnTo>
                  <a:pt x="409350" y="2728"/>
                </a:lnTo>
                <a:lnTo>
                  <a:pt x="409846" y="3422"/>
                </a:lnTo>
                <a:lnTo>
                  <a:pt x="410441" y="4117"/>
                </a:lnTo>
                <a:lnTo>
                  <a:pt x="410738" y="4911"/>
                </a:lnTo>
                <a:lnTo>
                  <a:pt x="410738" y="71735"/>
                </a:lnTo>
                <a:close/>
              </a:path>
              <a:path w="410845" h="193039">
                <a:moveTo>
                  <a:pt x="347487" y="192583"/>
                </a:moveTo>
                <a:lnTo>
                  <a:pt x="329825" y="192583"/>
                </a:lnTo>
                <a:lnTo>
                  <a:pt x="321938" y="190797"/>
                </a:lnTo>
                <a:lnTo>
                  <a:pt x="292867" y="159494"/>
                </a:lnTo>
                <a:lnTo>
                  <a:pt x="288402" y="125610"/>
                </a:lnTo>
                <a:lnTo>
                  <a:pt x="288616" y="117704"/>
                </a:lnTo>
                <a:lnTo>
                  <a:pt x="297480" y="80466"/>
                </a:lnTo>
                <a:lnTo>
                  <a:pt x="301945" y="74414"/>
                </a:lnTo>
                <a:lnTo>
                  <a:pt x="306410" y="68262"/>
                </a:lnTo>
                <a:lnTo>
                  <a:pt x="311966" y="63549"/>
                </a:lnTo>
                <a:lnTo>
                  <a:pt x="325262" y="57001"/>
                </a:lnTo>
                <a:lnTo>
                  <a:pt x="332902" y="55364"/>
                </a:lnTo>
                <a:lnTo>
                  <a:pt x="348380" y="55364"/>
                </a:lnTo>
                <a:lnTo>
                  <a:pt x="354581" y="56753"/>
                </a:lnTo>
                <a:lnTo>
                  <a:pt x="365693" y="62309"/>
                </a:lnTo>
                <a:lnTo>
                  <a:pt x="371200" y="66377"/>
                </a:lnTo>
                <a:lnTo>
                  <a:pt x="376657" y="71735"/>
                </a:lnTo>
                <a:lnTo>
                  <a:pt x="410738" y="71735"/>
                </a:lnTo>
                <a:lnTo>
                  <a:pt x="410738" y="84385"/>
                </a:lnTo>
                <a:lnTo>
                  <a:pt x="343915" y="84385"/>
                </a:lnTo>
                <a:lnTo>
                  <a:pt x="340045" y="85526"/>
                </a:lnTo>
                <a:lnTo>
                  <a:pt x="323228" y="128389"/>
                </a:lnTo>
                <a:lnTo>
                  <a:pt x="323625" y="133399"/>
                </a:lnTo>
                <a:lnTo>
                  <a:pt x="342972" y="163562"/>
                </a:lnTo>
                <a:lnTo>
                  <a:pt x="410738" y="163562"/>
                </a:lnTo>
                <a:lnTo>
                  <a:pt x="410738" y="171301"/>
                </a:lnTo>
                <a:lnTo>
                  <a:pt x="381717" y="171301"/>
                </a:lnTo>
                <a:lnTo>
                  <a:pt x="375367" y="178048"/>
                </a:lnTo>
                <a:lnTo>
                  <a:pt x="368769" y="183306"/>
                </a:lnTo>
                <a:lnTo>
                  <a:pt x="361923" y="187076"/>
                </a:lnTo>
                <a:lnTo>
                  <a:pt x="355077" y="190748"/>
                </a:lnTo>
                <a:lnTo>
                  <a:pt x="347487" y="192583"/>
                </a:lnTo>
                <a:close/>
              </a:path>
              <a:path w="410845" h="193039">
                <a:moveTo>
                  <a:pt x="410738" y="163562"/>
                </a:moveTo>
                <a:lnTo>
                  <a:pt x="350017" y="163562"/>
                </a:lnTo>
                <a:lnTo>
                  <a:pt x="352299" y="163214"/>
                </a:lnTo>
                <a:lnTo>
                  <a:pt x="354482" y="162520"/>
                </a:lnTo>
                <a:lnTo>
                  <a:pt x="368471" y="153144"/>
                </a:lnTo>
                <a:lnTo>
                  <a:pt x="370952" y="150663"/>
                </a:lnTo>
                <a:lnTo>
                  <a:pt x="373681" y="147587"/>
                </a:lnTo>
                <a:lnTo>
                  <a:pt x="376657" y="143916"/>
                </a:lnTo>
                <a:lnTo>
                  <a:pt x="376657" y="103584"/>
                </a:lnTo>
                <a:lnTo>
                  <a:pt x="371696" y="97333"/>
                </a:lnTo>
                <a:lnTo>
                  <a:pt x="366934" y="92571"/>
                </a:lnTo>
                <a:lnTo>
                  <a:pt x="362370" y="89296"/>
                </a:lnTo>
                <a:lnTo>
                  <a:pt x="357905" y="86022"/>
                </a:lnTo>
                <a:lnTo>
                  <a:pt x="353242" y="84385"/>
                </a:lnTo>
                <a:lnTo>
                  <a:pt x="410738" y="84385"/>
                </a:lnTo>
                <a:lnTo>
                  <a:pt x="410738" y="163562"/>
                </a:lnTo>
                <a:close/>
              </a:path>
              <a:path w="410845" h="193039">
                <a:moveTo>
                  <a:pt x="399130" y="190202"/>
                </a:moveTo>
                <a:lnTo>
                  <a:pt x="393474" y="190202"/>
                </a:lnTo>
                <a:lnTo>
                  <a:pt x="391093" y="190103"/>
                </a:lnTo>
                <a:lnTo>
                  <a:pt x="389307" y="189904"/>
                </a:lnTo>
                <a:lnTo>
                  <a:pt x="387521" y="189805"/>
                </a:lnTo>
                <a:lnTo>
                  <a:pt x="381717" y="185836"/>
                </a:lnTo>
                <a:lnTo>
                  <a:pt x="381717" y="171301"/>
                </a:lnTo>
                <a:lnTo>
                  <a:pt x="410738" y="171301"/>
                </a:lnTo>
                <a:lnTo>
                  <a:pt x="410738" y="185836"/>
                </a:lnTo>
                <a:lnTo>
                  <a:pt x="410490" y="186680"/>
                </a:lnTo>
                <a:lnTo>
                  <a:pt x="409995" y="187374"/>
                </a:lnTo>
                <a:lnTo>
                  <a:pt x="409597" y="188069"/>
                </a:lnTo>
                <a:lnTo>
                  <a:pt x="403298" y="189904"/>
                </a:lnTo>
                <a:lnTo>
                  <a:pt x="401412" y="190103"/>
                </a:lnTo>
                <a:lnTo>
                  <a:pt x="399130" y="1902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8293" y="1558964"/>
            <a:ext cx="883605" cy="1669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2654" y="1531877"/>
            <a:ext cx="412750" cy="194310"/>
          </a:xfrm>
          <a:custGeom>
            <a:avLst/>
            <a:gdLst/>
            <a:ahLst/>
            <a:cxnLst/>
            <a:rect l="l" t="t" r="r" b="b"/>
            <a:pathLst>
              <a:path w="412750" h="194310">
                <a:moveTo>
                  <a:pt x="63616" y="194071"/>
                </a:moveTo>
                <a:lnTo>
                  <a:pt x="20754" y="182264"/>
                </a:lnTo>
                <a:lnTo>
                  <a:pt x="2010" y="148837"/>
                </a:lnTo>
                <a:lnTo>
                  <a:pt x="0" y="124271"/>
                </a:lnTo>
                <a:lnTo>
                  <a:pt x="158" y="119657"/>
                </a:lnTo>
                <a:lnTo>
                  <a:pt x="12680" y="81046"/>
                </a:lnTo>
                <a:lnTo>
                  <a:pt x="50854" y="58117"/>
                </a:lnTo>
                <a:lnTo>
                  <a:pt x="66593" y="56852"/>
                </a:lnTo>
                <a:lnTo>
                  <a:pt x="74499" y="57131"/>
                </a:lnTo>
                <a:lnTo>
                  <a:pt x="114813" y="74414"/>
                </a:lnTo>
                <a:lnTo>
                  <a:pt x="120071" y="80069"/>
                </a:lnTo>
                <a:lnTo>
                  <a:pt x="122197" y="83939"/>
                </a:lnTo>
                <a:lnTo>
                  <a:pt x="60342" y="83939"/>
                </a:lnTo>
                <a:lnTo>
                  <a:pt x="55877" y="84881"/>
                </a:lnTo>
                <a:lnTo>
                  <a:pt x="35190" y="118715"/>
                </a:lnTo>
                <a:lnTo>
                  <a:pt x="35265" y="132060"/>
                </a:lnTo>
                <a:lnTo>
                  <a:pt x="54389" y="165695"/>
                </a:lnTo>
                <a:lnTo>
                  <a:pt x="59151" y="166687"/>
                </a:lnTo>
                <a:lnTo>
                  <a:pt x="120384" y="166687"/>
                </a:lnTo>
                <a:lnTo>
                  <a:pt x="119327" y="168572"/>
                </a:lnTo>
                <a:lnTo>
                  <a:pt x="86414" y="191225"/>
                </a:lnTo>
                <a:lnTo>
                  <a:pt x="71755" y="193755"/>
                </a:lnTo>
                <a:lnTo>
                  <a:pt x="63616" y="194071"/>
                </a:lnTo>
                <a:close/>
              </a:path>
              <a:path w="412750" h="194310">
                <a:moveTo>
                  <a:pt x="120384" y="166687"/>
                </a:moveTo>
                <a:lnTo>
                  <a:pt x="69966" y="166687"/>
                </a:lnTo>
                <a:lnTo>
                  <a:pt x="74431" y="165744"/>
                </a:lnTo>
                <a:lnTo>
                  <a:pt x="78201" y="163859"/>
                </a:lnTo>
                <a:lnTo>
                  <a:pt x="95019" y="132060"/>
                </a:lnTo>
                <a:lnTo>
                  <a:pt x="94934" y="118715"/>
                </a:lnTo>
                <a:lnTo>
                  <a:pt x="94523" y="114151"/>
                </a:lnTo>
                <a:lnTo>
                  <a:pt x="93511" y="108979"/>
                </a:lnTo>
                <a:lnTo>
                  <a:pt x="92637" y="104030"/>
                </a:lnTo>
                <a:lnTo>
                  <a:pt x="91050" y="99665"/>
                </a:lnTo>
                <a:lnTo>
                  <a:pt x="88768" y="95994"/>
                </a:lnTo>
                <a:lnTo>
                  <a:pt x="86486" y="92223"/>
                </a:lnTo>
                <a:lnTo>
                  <a:pt x="83460" y="89296"/>
                </a:lnTo>
                <a:lnTo>
                  <a:pt x="79689" y="87213"/>
                </a:lnTo>
                <a:lnTo>
                  <a:pt x="75919" y="85030"/>
                </a:lnTo>
                <a:lnTo>
                  <a:pt x="71157" y="83939"/>
                </a:lnTo>
                <a:lnTo>
                  <a:pt x="122197" y="83939"/>
                </a:lnTo>
                <a:lnTo>
                  <a:pt x="130209" y="126652"/>
                </a:lnTo>
                <a:lnTo>
                  <a:pt x="130052" y="131216"/>
                </a:lnTo>
                <a:lnTo>
                  <a:pt x="123445" y="161230"/>
                </a:lnTo>
                <a:lnTo>
                  <a:pt x="120384" y="166687"/>
                </a:lnTo>
                <a:close/>
              </a:path>
              <a:path w="412750" h="194310">
                <a:moveTo>
                  <a:pt x="198316" y="59977"/>
                </a:moveTo>
                <a:lnTo>
                  <a:pt x="164085" y="59977"/>
                </a:lnTo>
                <a:lnTo>
                  <a:pt x="164085" y="41473"/>
                </a:lnTo>
                <a:lnTo>
                  <a:pt x="182242" y="5208"/>
                </a:lnTo>
                <a:lnTo>
                  <a:pt x="199457" y="0"/>
                </a:lnTo>
                <a:lnTo>
                  <a:pt x="210371" y="0"/>
                </a:lnTo>
                <a:lnTo>
                  <a:pt x="213744" y="297"/>
                </a:lnTo>
                <a:lnTo>
                  <a:pt x="220094" y="1488"/>
                </a:lnTo>
                <a:lnTo>
                  <a:pt x="222575" y="2133"/>
                </a:lnTo>
                <a:lnTo>
                  <a:pt x="224361" y="2827"/>
                </a:lnTo>
                <a:lnTo>
                  <a:pt x="226246" y="3522"/>
                </a:lnTo>
                <a:lnTo>
                  <a:pt x="227486" y="4167"/>
                </a:lnTo>
                <a:lnTo>
                  <a:pt x="228081" y="4762"/>
                </a:lnTo>
                <a:lnTo>
                  <a:pt x="228776" y="5258"/>
                </a:lnTo>
                <a:lnTo>
                  <a:pt x="229322" y="6101"/>
                </a:lnTo>
                <a:lnTo>
                  <a:pt x="229719" y="7292"/>
                </a:lnTo>
                <a:lnTo>
                  <a:pt x="230116" y="8384"/>
                </a:lnTo>
                <a:lnTo>
                  <a:pt x="230413" y="9822"/>
                </a:lnTo>
                <a:lnTo>
                  <a:pt x="230810" y="13394"/>
                </a:lnTo>
                <a:lnTo>
                  <a:pt x="230810" y="22969"/>
                </a:lnTo>
                <a:lnTo>
                  <a:pt x="230413" y="26144"/>
                </a:lnTo>
                <a:lnTo>
                  <a:pt x="230116" y="27384"/>
                </a:lnTo>
                <a:lnTo>
                  <a:pt x="230049" y="27533"/>
                </a:lnTo>
                <a:lnTo>
                  <a:pt x="210123" y="27533"/>
                </a:lnTo>
                <a:lnTo>
                  <a:pt x="207990" y="27930"/>
                </a:lnTo>
                <a:lnTo>
                  <a:pt x="198316" y="44946"/>
                </a:lnTo>
                <a:lnTo>
                  <a:pt x="198316" y="59977"/>
                </a:lnTo>
                <a:close/>
              </a:path>
              <a:path w="412750" h="194310">
                <a:moveTo>
                  <a:pt x="227536" y="30509"/>
                </a:moveTo>
                <a:lnTo>
                  <a:pt x="226345" y="30509"/>
                </a:lnTo>
                <a:lnTo>
                  <a:pt x="225601" y="30360"/>
                </a:lnTo>
                <a:lnTo>
                  <a:pt x="224807" y="30063"/>
                </a:lnTo>
                <a:lnTo>
                  <a:pt x="224112" y="29765"/>
                </a:lnTo>
                <a:lnTo>
                  <a:pt x="223170" y="29418"/>
                </a:lnTo>
                <a:lnTo>
                  <a:pt x="221980" y="29021"/>
                </a:lnTo>
                <a:lnTo>
                  <a:pt x="220888" y="28624"/>
                </a:lnTo>
                <a:lnTo>
                  <a:pt x="219549" y="28277"/>
                </a:lnTo>
                <a:lnTo>
                  <a:pt x="216473" y="27682"/>
                </a:lnTo>
                <a:lnTo>
                  <a:pt x="214687" y="27533"/>
                </a:lnTo>
                <a:lnTo>
                  <a:pt x="230049" y="27533"/>
                </a:lnTo>
                <a:lnTo>
                  <a:pt x="229719" y="28277"/>
                </a:lnTo>
                <a:lnTo>
                  <a:pt x="229421" y="29170"/>
                </a:lnTo>
                <a:lnTo>
                  <a:pt x="229024" y="29765"/>
                </a:lnTo>
                <a:lnTo>
                  <a:pt x="228032" y="30360"/>
                </a:lnTo>
                <a:lnTo>
                  <a:pt x="227536" y="30509"/>
                </a:lnTo>
                <a:close/>
              </a:path>
              <a:path w="412750" h="194310">
                <a:moveTo>
                  <a:pt x="222326" y="87808"/>
                </a:moveTo>
                <a:lnTo>
                  <a:pt x="147119" y="87808"/>
                </a:lnTo>
                <a:lnTo>
                  <a:pt x="145780" y="86766"/>
                </a:lnTo>
                <a:lnTo>
                  <a:pt x="144886" y="84683"/>
                </a:lnTo>
                <a:lnTo>
                  <a:pt x="144093" y="82500"/>
                </a:lnTo>
                <a:lnTo>
                  <a:pt x="143696" y="78928"/>
                </a:lnTo>
                <a:lnTo>
                  <a:pt x="143795" y="69056"/>
                </a:lnTo>
                <a:lnTo>
                  <a:pt x="148062" y="59977"/>
                </a:lnTo>
                <a:lnTo>
                  <a:pt x="221434" y="59977"/>
                </a:lnTo>
                <a:lnTo>
                  <a:pt x="222178" y="60225"/>
                </a:lnTo>
                <a:lnTo>
                  <a:pt x="222872" y="60721"/>
                </a:lnTo>
                <a:lnTo>
                  <a:pt x="223567" y="61118"/>
                </a:lnTo>
                <a:lnTo>
                  <a:pt x="224113" y="61862"/>
                </a:lnTo>
                <a:lnTo>
                  <a:pt x="224509" y="62954"/>
                </a:lnTo>
                <a:lnTo>
                  <a:pt x="225005" y="63946"/>
                </a:lnTo>
                <a:lnTo>
                  <a:pt x="225352" y="65385"/>
                </a:lnTo>
                <a:lnTo>
                  <a:pt x="225552" y="67270"/>
                </a:lnTo>
                <a:lnTo>
                  <a:pt x="225849" y="69056"/>
                </a:lnTo>
                <a:lnTo>
                  <a:pt x="225998" y="71288"/>
                </a:lnTo>
                <a:lnTo>
                  <a:pt x="225998" y="78928"/>
                </a:lnTo>
                <a:lnTo>
                  <a:pt x="225502" y="82500"/>
                </a:lnTo>
                <a:lnTo>
                  <a:pt x="224509" y="84683"/>
                </a:lnTo>
                <a:lnTo>
                  <a:pt x="223617" y="86766"/>
                </a:lnTo>
                <a:lnTo>
                  <a:pt x="222326" y="87808"/>
                </a:lnTo>
                <a:close/>
              </a:path>
              <a:path w="412750" h="194310">
                <a:moveTo>
                  <a:pt x="184475" y="191690"/>
                </a:moveTo>
                <a:lnTo>
                  <a:pt x="177927" y="191690"/>
                </a:lnTo>
                <a:lnTo>
                  <a:pt x="175148" y="191591"/>
                </a:lnTo>
                <a:lnTo>
                  <a:pt x="164085" y="187225"/>
                </a:lnTo>
                <a:lnTo>
                  <a:pt x="164085" y="87808"/>
                </a:lnTo>
                <a:lnTo>
                  <a:pt x="198316" y="87808"/>
                </a:lnTo>
                <a:lnTo>
                  <a:pt x="198316" y="187225"/>
                </a:lnTo>
                <a:lnTo>
                  <a:pt x="198018" y="188019"/>
                </a:lnTo>
                <a:lnTo>
                  <a:pt x="197423" y="188714"/>
                </a:lnTo>
                <a:lnTo>
                  <a:pt x="196927" y="189408"/>
                </a:lnTo>
                <a:lnTo>
                  <a:pt x="187253" y="191591"/>
                </a:lnTo>
                <a:lnTo>
                  <a:pt x="184475" y="191690"/>
                </a:lnTo>
                <a:close/>
              </a:path>
              <a:path w="412750" h="194310">
                <a:moveTo>
                  <a:pt x="315777" y="95250"/>
                </a:moveTo>
                <a:lnTo>
                  <a:pt x="313296" y="95250"/>
                </a:lnTo>
                <a:lnTo>
                  <a:pt x="312403" y="94952"/>
                </a:lnTo>
                <a:lnTo>
                  <a:pt x="308187" y="78630"/>
                </a:lnTo>
                <a:lnTo>
                  <a:pt x="308385" y="76448"/>
                </a:lnTo>
                <a:lnTo>
                  <a:pt x="308782" y="74860"/>
                </a:lnTo>
                <a:lnTo>
                  <a:pt x="309278" y="73173"/>
                </a:lnTo>
                <a:lnTo>
                  <a:pt x="310171" y="71685"/>
                </a:lnTo>
                <a:lnTo>
                  <a:pt x="311460" y="70395"/>
                </a:lnTo>
                <a:lnTo>
                  <a:pt x="312751" y="69006"/>
                </a:lnTo>
                <a:lnTo>
                  <a:pt x="343310" y="58191"/>
                </a:lnTo>
                <a:lnTo>
                  <a:pt x="348370" y="57298"/>
                </a:lnTo>
                <a:lnTo>
                  <a:pt x="353579" y="56852"/>
                </a:lnTo>
                <a:lnTo>
                  <a:pt x="368462" y="56852"/>
                </a:lnTo>
                <a:lnTo>
                  <a:pt x="404528" y="72181"/>
                </a:lnTo>
                <a:lnTo>
                  <a:pt x="409589" y="82897"/>
                </a:lnTo>
                <a:lnTo>
                  <a:pt x="350205" y="82897"/>
                </a:lnTo>
                <a:lnTo>
                  <a:pt x="345046" y="83542"/>
                </a:lnTo>
                <a:lnTo>
                  <a:pt x="336017" y="86121"/>
                </a:lnTo>
                <a:lnTo>
                  <a:pt x="332048" y="87560"/>
                </a:lnTo>
                <a:lnTo>
                  <a:pt x="328576" y="89148"/>
                </a:lnTo>
                <a:lnTo>
                  <a:pt x="325202" y="90636"/>
                </a:lnTo>
                <a:lnTo>
                  <a:pt x="322325" y="92025"/>
                </a:lnTo>
                <a:lnTo>
                  <a:pt x="319944" y="93315"/>
                </a:lnTo>
                <a:lnTo>
                  <a:pt x="317662" y="94605"/>
                </a:lnTo>
                <a:lnTo>
                  <a:pt x="315777" y="95250"/>
                </a:lnTo>
                <a:close/>
              </a:path>
              <a:path w="412750" h="194310">
                <a:moveTo>
                  <a:pt x="353678" y="194071"/>
                </a:moveTo>
                <a:lnTo>
                  <a:pt x="339391" y="194071"/>
                </a:lnTo>
                <a:lnTo>
                  <a:pt x="333438" y="193228"/>
                </a:lnTo>
                <a:lnTo>
                  <a:pt x="302580" y="166786"/>
                </a:lnTo>
                <a:lnTo>
                  <a:pt x="301489" y="161032"/>
                </a:lnTo>
                <a:lnTo>
                  <a:pt x="301489" y="147439"/>
                </a:lnTo>
                <a:lnTo>
                  <a:pt x="330411" y="117226"/>
                </a:lnTo>
                <a:lnTo>
                  <a:pt x="367123" y="113109"/>
                </a:lnTo>
                <a:lnTo>
                  <a:pt x="379029" y="113109"/>
                </a:lnTo>
                <a:lnTo>
                  <a:pt x="379029" y="101897"/>
                </a:lnTo>
                <a:lnTo>
                  <a:pt x="378632" y="98573"/>
                </a:lnTo>
                <a:lnTo>
                  <a:pt x="377044" y="92819"/>
                </a:lnTo>
                <a:lnTo>
                  <a:pt x="375754" y="90437"/>
                </a:lnTo>
                <a:lnTo>
                  <a:pt x="373968" y="88552"/>
                </a:lnTo>
                <a:lnTo>
                  <a:pt x="372182" y="86568"/>
                </a:lnTo>
                <a:lnTo>
                  <a:pt x="369801" y="85129"/>
                </a:lnTo>
                <a:lnTo>
                  <a:pt x="366824" y="84236"/>
                </a:lnTo>
                <a:lnTo>
                  <a:pt x="363948" y="83343"/>
                </a:lnTo>
                <a:lnTo>
                  <a:pt x="360326" y="82897"/>
                </a:lnTo>
                <a:lnTo>
                  <a:pt x="409589" y="82897"/>
                </a:lnTo>
                <a:lnTo>
                  <a:pt x="411671" y="89247"/>
                </a:lnTo>
                <a:lnTo>
                  <a:pt x="412663" y="96490"/>
                </a:lnTo>
                <a:lnTo>
                  <a:pt x="412663" y="134540"/>
                </a:lnTo>
                <a:lnTo>
                  <a:pt x="360376" y="134540"/>
                </a:lnTo>
                <a:lnTo>
                  <a:pt x="355613" y="134987"/>
                </a:lnTo>
                <a:lnTo>
                  <a:pt x="351644" y="135880"/>
                </a:lnTo>
                <a:lnTo>
                  <a:pt x="347774" y="136673"/>
                </a:lnTo>
                <a:lnTo>
                  <a:pt x="344600" y="137914"/>
                </a:lnTo>
                <a:lnTo>
                  <a:pt x="342119" y="139600"/>
                </a:lnTo>
                <a:lnTo>
                  <a:pt x="339639" y="141188"/>
                </a:lnTo>
                <a:lnTo>
                  <a:pt x="337853" y="143172"/>
                </a:lnTo>
                <a:lnTo>
                  <a:pt x="336762" y="145553"/>
                </a:lnTo>
                <a:lnTo>
                  <a:pt x="335670" y="147835"/>
                </a:lnTo>
                <a:lnTo>
                  <a:pt x="335124" y="150465"/>
                </a:lnTo>
                <a:lnTo>
                  <a:pt x="335124" y="158501"/>
                </a:lnTo>
                <a:lnTo>
                  <a:pt x="336712" y="162520"/>
                </a:lnTo>
                <a:lnTo>
                  <a:pt x="339887" y="165496"/>
                </a:lnTo>
                <a:lnTo>
                  <a:pt x="343161" y="168374"/>
                </a:lnTo>
                <a:lnTo>
                  <a:pt x="347626" y="169812"/>
                </a:lnTo>
                <a:lnTo>
                  <a:pt x="412663" y="169812"/>
                </a:lnTo>
                <a:lnTo>
                  <a:pt x="412663" y="177105"/>
                </a:lnTo>
                <a:lnTo>
                  <a:pt x="384238" y="177105"/>
                </a:lnTo>
                <a:lnTo>
                  <a:pt x="379277" y="182463"/>
                </a:lnTo>
                <a:lnTo>
                  <a:pt x="373572" y="186630"/>
                </a:lnTo>
                <a:lnTo>
                  <a:pt x="360772" y="192583"/>
                </a:lnTo>
                <a:lnTo>
                  <a:pt x="353678" y="194071"/>
                </a:lnTo>
                <a:close/>
              </a:path>
              <a:path w="412750" h="194310">
                <a:moveTo>
                  <a:pt x="412663" y="169812"/>
                </a:moveTo>
                <a:lnTo>
                  <a:pt x="358143" y="169812"/>
                </a:lnTo>
                <a:lnTo>
                  <a:pt x="362559" y="168572"/>
                </a:lnTo>
                <a:lnTo>
                  <a:pt x="366527" y="166092"/>
                </a:lnTo>
                <a:lnTo>
                  <a:pt x="370595" y="163611"/>
                </a:lnTo>
                <a:lnTo>
                  <a:pt x="374762" y="160039"/>
                </a:lnTo>
                <a:lnTo>
                  <a:pt x="379029" y="155376"/>
                </a:lnTo>
                <a:lnTo>
                  <a:pt x="379029" y="134540"/>
                </a:lnTo>
                <a:lnTo>
                  <a:pt x="412663" y="134540"/>
                </a:lnTo>
                <a:lnTo>
                  <a:pt x="412663" y="169812"/>
                </a:lnTo>
                <a:close/>
              </a:path>
              <a:path w="412750" h="194310">
                <a:moveTo>
                  <a:pt x="402147" y="191690"/>
                </a:moveTo>
                <a:lnTo>
                  <a:pt x="394309" y="191690"/>
                </a:lnTo>
                <a:lnTo>
                  <a:pt x="391332" y="191541"/>
                </a:lnTo>
                <a:lnTo>
                  <a:pt x="384238" y="187969"/>
                </a:lnTo>
                <a:lnTo>
                  <a:pt x="384238" y="177105"/>
                </a:lnTo>
                <a:lnTo>
                  <a:pt x="412663" y="177105"/>
                </a:lnTo>
                <a:lnTo>
                  <a:pt x="412663" y="187969"/>
                </a:lnTo>
                <a:lnTo>
                  <a:pt x="402147" y="1916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62087" y="1913919"/>
            <a:ext cx="1043804" cy="2397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0906" y="2305188"/>
            <a:ext cx="392939" cy="1827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67594" y="2675919"/>
            <a:ext cx="1518022" cy="1930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69445" y="2731729"/>
            <a:ext cx="1340204" cy="1836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93709" y="2731729"/>
            <a:ext cx="235650" cy="1372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13552" y="2680533"/>
            <a:ext cx="1458426" cy="2348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61592" y="2674877"/>
            <a:ext cx="1740261" cy="1940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62087" y="3056919"/>
            <a:ext cx="1106958" cy="23976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0621" y="3442533"/>
            <a:ext cx="1155858" cy="2348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90096" y="1004003"/>
            <a:ext cx="651510" cy="30734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00" b="1" dirty="0">
                <a:solidFill>
                  <a:srgbClr val="DB4437"/>
                </a:solidFill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59"/>
              </a:spcBef>
            </a:pPr>
            <a:r>
              <a:rPr sz="2200" b="1" dirty="0"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DB4437"/>
                </a:solidFill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60"/>
              </a:spcBef>
            </a:pPr>
            <a:r>
              <a:rPr sz="2200" b="1" dirty="0"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DB4437"/>
                </a:solidFill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60"/>
              </a:spcBef>
            </a:pPr>
            <a:r>
              <a:rPr sz="2200" b="1" dirty="0"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66998" y="3819366"/>
            <a:ext cx="530879" cy="1925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84217" y="3823533"/>
            <a:ext cx="1387895" cy="2348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47942" y="3818919"/>
            <a:ext cx="1124128" cy="19303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49417" y="3817877"/>
            <a:ext cx="1992099" cy="24050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16397" y="3818919"/>
            <a:ext cx="1246043" cy="19303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66998" y="4199919"/>
            <a:ext cx="1269040" cy="23946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95899"/>
            <a:ext cx="9144000" cy="447675"/>
          </a:xfrm>
          <a:custGeom>
            <a:avLst/>
            <a:gdLst/>
            <a:ahLst/>
            <a:cxnLst/>
            <a:rect l="l" t="t" r="r" b="b"/>
            <a:pathLst>
              <a:path w="704850" h="447675">
                <a:moveTo>
                  <a:pt x="0" y="447599"/>
                </a:moveTo>
                <a:lnTo>
                  <a:pt x="704849" y="447599"/>
                </a:lnTo>
                <a:lnTo>
                  <a:pt x="704849" y="0"/>
                </a:lnTo>
                <a:lnTo>
                  <a:pt x="0" y="0"/>
                </a:lnTo>
                <a:lnTo>
                  <a:pt x="0" y="447599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95899"/>
            <a:ext cx="57150" cy="447675"/>
          </a:xfrm>
          <a:custGeom>
            <a:avLst/>
            <a:gdLst/>
            <a:ahLst/>
            <a:cxnLst/>
            <a:rect l="l" t="t" r="r" b="b"/>
            <a:pathLst>
              <a:path w="57150" h="447675">
                <a:moveTo>
                  <a:pt x="0" y="447599"/>
                </a:moveTo>
                <a:lnTo>
                  <a:pt x="57149" y="447599"/>
                </a:lnTo>
                <a:lnTo>
                  <a:pt x="57149" y="0"/>
                </a:lnTo>
                <a:lnTo>
                  <a:pt x="0" y="0"/>
                </a:lnTo>
                <a:lnTo>
                  <a:pt x="0" y="447599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3540" y="4695623"/>
            <a:ext cx="549275" cy="393700"/>
          </a:xfrm>
          <a:custGeom>
            <a:avLst/>
            <a:gdLst/>
            <a:ahLst/>
            <a:cxnLst/>
            <a:rect l="l" t="t" r="r" b="b"/>
            <a:pathLst>
              <a:path w="549275" h="393700">
                <a:moveTo>
                  <a:pt x="0" y="0"/>
                </a:moveTo>
                <a:lnTo>
                  <a:pt x="548699" y="0"/>
                </a:lnTo>
                <a:lnTo>
                  <a:pt x="5486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8074" y="384450"/>
            <a:ext cx="4381499" cy="36766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95899"/>
            <a:ext cx="9144000" cy="447675"/>
          </a:xfrm>
          <a:custGeom>
            <a:avLst/>
            <a:gdLst/>
            <a:ahLst/>
            <a:cxnLst/>
            <a:rect l="l" t="t" r="r" b="b"/>
            <a:pathLst>
              <a:path w="704850" h="447675">
                <a:moveTo>
                  <a:pt x="0" y="447599"/>
                </a:moveTo>
                <a:lnTo>
                  <a:pt x="704849" y="447599"/>
                </a:lnTo>
                <a:lnTo>
                  <a:pt x="704849" y="0"/>
                </a:lnTo>
                <a:lnTo>
                  <a:pt x="0" y="0"/>
                </a:lnTo>
                <a:lnTo>
                  <a:pt x="0" y="447599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95899"/>
            <a:ext cx="57150" cy="447675"/>
          </a:xfrm>
          <a:custGeom>
            <a:avLst/>
            <a:gdLst/>
            <a:ahLst/>
            <a:cxnLst/>
            <a:rect l="l" t="t" r="r" b="b"/>
            <a:pathLst>
              <a:path w="57150" h="447675">
                <a:moveTo>
                  <a:pt x="0" y="447599"/>
                </a:moveTo>
                <a:lnTo>
                  <a:pt x="57149" y="447599"/>
                </a:lnTo>
                <a:lnTo>
                  <a:pt x="57149" y="0"/>
                </a:lnTo>
                <a:lnTo>
                  <a:pt x="0" y="0"/>
                </a:lnTo>
                <a:lnTo>
                  <a:pt x="0" y="447599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3540" y="4695623"/>
            <a:ext cx="549275" cy="393700"/>
          </a:xfrm>
          <a:custGeom>
            <a:avLst/>
            <a:gdLst/>
            <a:ahLst/>
            <a:cxnLst/>
            <a:rect l="l" t="t" r="r" b="b"/>
            <a:pathLst>
              <a:path w="549275" h="393700">
                <a:moveTo>
                  <a:pt x="0" y="0"/>
                </a:moveTo>
                <a:lnTo>
                  <a:pt x="548699" y="0"/>
                </a:lnTo>
                <a:lnTo>
                  <a:pt x="5486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9250" y="657675"/>
            <a:ext cx="6838949" cy="29146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61900" y="3638238"/>
            <a:ext cx="6418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5"/>
              </a:rPr>
              <a:t>https://d2v4zi8pl64nxt.cloudfront.net/javascript-seo/5948abfc0e2df5.02876591.gif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795" y="390609"/>
            <a:ext cx="2850843" cy="22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323" y="1150877"/>
            <a:ext cx="519584" cy="1940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29384" y="1151919"/>
            <a:ext cx="1268134" cy="1930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8789" y="1151919"/>
            <a:ext cx="1021630" cy="2397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69231" y="1515107"/>
            <a:ext cx="657894" cy="1983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04144" y="1522400"/>
            <a:ext cx="1011733" cy="1921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90664" y="1515107"/>
            <a:ext cx="904130" cy="1997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90096" y="991360"/>
            <a:ext cx="651510" cy="738664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 dirty="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375"/>
              </a:spcBef>
            </a:pPr>
            <a:r>
              <a:rPr sz="1800" b="1" dirty="0" smtClean="0">
                <a:latin typeface="Arial"/>
                <a:cs typeface="Arial"/>
              </a:rPr>
              <a:t>○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69231" y="1885950"/>
            <a:ext cx="6425716" cy="1967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69231" y="2152075"/>
            <a:ext cx="1923752" cy="1961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19" name="Rectangle 18"/>
          <p:cNvSpPr/>
          <p:nvPr/>
        </p:nvSpPr>
        <p:spPr>
          <a:xfrm>
            <a:off x="487420" y="1769000"/>
            <a:ext cx="838200" cy="335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0380">
              <a:lnSpc>
                <a:spcPct val="100000"/>
              </a:lnSpc>
            </a:pPr>
            <a:r>
              <a:rPr lang="en-US" b="1" dirty="0">
                <a:latin typeface="Arial"/>
                <a:cs typeface="Arial"/>
              </a:rPr>
              <a:t>○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</TotalTime>
  <Words>2112</Words>
  <Application>Microsoft Office PowerPoint</Application>
  <PresentationFormat>On-screen Show (16:9)</PresentationFormat>
  <Paragraphs>479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Consolas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&lt;p&gt;This is a paragraph about &lt;strong&gt;HTML&lt;/strong&gt;&lt;/p&gt;</vt:lpstr>
      <vt:lpstr>PowerPoint Presentation</vt:lpstr>
      <vt:lpstr>PowerPoint Presentation</vt:lpstr>
      <vt:lpstr>PowerPoint Presentation</vt:lpstr>
      <vt:lpstr>&lt;!DOCTYPE&gt;</vt:lpstr>
      <vt:lpstr>&lt;html&gt;</vt:lpstr>
      <vt:lpstr>&lt;head&gt;</vt:lpstr>
      <vt:lpstr>&lt;body&gt;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&lt;p&gt;I would like to emphasize &lt;em&gt;this&lt;/em&gt; word.&lt;/p&gt;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&lt;input type="text" name="FirstName" value="This is a text  field" /&gt;</vt:lpstr>
      <vt:lpstr>PowerPoint Presentation</vt:lpstr>
      <vt:lpstr>&lt;input type="checkbox" name="fruit" value="apple" /&gt;</vt:lpstr>
      <vt:lpstr>PowerPoint Presentation</vt:lpstr>
      <vt:lpstr>PowerPoint Presentation</vt:lpstr>
      <vt:lpstr>&lt;input type="password" name="pass" /&gt;</vt:lpstr>
      <vt:lpstr>&lt;input type="reset" name="resetBtn" value="Reset the form" /&gt;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Petor</cp:lastModifiedBy>
  <cp:revision>73</cp:revision>
  <dcterms:created xsi:type="dcterms:W3CDTF">2019-09-06T06:54:22Z</dcterms:created>
  <dcterms:modified xsi:type="dcterms:W3CDTF">2019-09-14T04:34:04Z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